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2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4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5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3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9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6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A6CFE-70A7-4F38-B17F-1674C45DC6F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B7C4-E0E6-489B-85B3-45BFC8B76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9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corner.com/worksheets/scientific_method_plant_exp.html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video/2011/06/30/business/media/100000000889874/febreze-commercial.html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RkkPueUBpI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scientific-inquiry/scientific-methods.htm" TargetMode="External"/><Relationship Id="rId2" Type="http://schemas.openxmlformats.org/officeDocument/2006/relationships/hyperlink" Target="http://www.brainpop.com/science/scientificinquiry/scientificmetho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3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What is the control group? </a:t>
            </a:r>
            <a:br>
              <a:rPr lang="en-US" sz="4000"/>
            </a:br>
            <a:r>
              <a:rPr lang="en-US" sz="4000"/>
              <a:t>What is the experimental group?</a:t>
            </a:r>
          </a:p>
        </p:txBody>
      </p:sp>
      <p:pic>
        <p:nvPicPr>
          <p:cNvPr id="16387" name="Picture 2" descr="http://www.flossandchaos.com/random%20stuff/science%20pics/All%20plants%20in%20a%20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6553200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971800" y="426720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No Music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4800600" y="4495801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Rap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67400" y="4648201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Country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7543800" y="4800601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Classical</a:t>
            </a:r>
          </a:p>
        </p:txBody>
      </p:sp>
    </p:spTree>
    <p:extLst>
      <p:ext uri="{BB962C8B-B14F-4D97-AF65-F5344CB8AC3E}">
        <p14:creationId xmlns:p14="http://schemas.microsoft.com/office/powerpoint/2010/main" val="31456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304801"/>
            <a:ext cx="4038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/>
              <a:t>Constants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360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304801"/>
            <a:ext cx="44958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Things that are the same in each test group.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5943600" y="45720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4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4343401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58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would the constants be?</a:t>
            </a:r>
          </a:p>
        </p:txBody>
      </p:sp>
      <p:pic>
        <p:nvPicPr>
          <p:cNvPr id="18435" name="Picture 2" descr="http://www.flossandchaos.com/random%20stuff/science%20pics/All%20plants%20in%20a%20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6553200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971800" y="426720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No Music</a:t>
            </a: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4800600" y="4495801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Rap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5867400" y="4648201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Country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7543800" y="4800601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Classical</a:t>
            </a:r>
          </a:p>
        </p:txBody>
      </p:sp>
    </p:spTree>
    <p:extLst>
      <p:ext uri="{BB962C8B-B14F-4D97-AF65-F5344CB8AC3E}">
        <p14:creationId xmlns:p14="http://schemas.microsoft.com/office/powerpoint/2010/main" val="14478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304801"/>
            <a:ext cx="4038600" cy="58213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r>
              <a:rPr lang="en-US" sz="3600"/>
              <a:t>Conclusion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304801"/>
            <a:ext cx="4495800" cy="58213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r>
              <a:rPr lang="en-US" smtClean="0"/>
              <a:t>Based on the results, what is the answer to your question?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943600" y="45720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2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4343401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47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2057400" y="1"/>
            <a:ext cx="7772400" cy="1470025"/>
          </a:xfrm>
        </p:spPr>
        <p:txBody>
          <a:bodyPr/>
          <a:lstStyle/>
          <a:p>
            <a:r>
              <a:rPr lang="en-US" smtClean="0">
                <a:hlinkClick r:id="rId2"/>
              </a:rPr>
              <a:t>Commercial</a:t>
            </a:r>
            <a:endParaRPr lang="en-US" smtClean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43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4000"/>
              <a:t>    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52401"/>
            <a:ext cx="4038600" cy="6126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Purpose/Problem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Hypothesis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endParaRPr lang="en-US" sz="800" b="1"/>
          </a:p>
          <a:p>
            <a:pPr>
              <a:lnSpc>
                <a:spcPct val="90000"/>
              </a:lnSpc>
              <a:buFontTx/>
              <a:buNone/>
            </a:pPr>
            <a:endParaRPr lang="en-US" sz="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Independent Variable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 b="1"/>
          </a:p>
          <a:p>
            <a:pPr>
              <a:lnSpc>
                <a:spcPct val="90000"/>
              </a:lnSpc>
              <a:buFontTx/>
              <a:buNone/>
            </a:pPr>
            <a:endParaRPr lang="en-US" sz="900" b="1"/>
          </a:p>
          <a:p>
            <a:pPr>
              <a:lnSpc>
                <a:spcPct val="90000"/>
              </a:lnSpc>
              <a:buFontTx/>
              <a:buNone/>
            </a:pPr>
            <a:endParaRPr lang="en-US" sz="9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Dependent Variable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Control Group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Experimental Group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"/>
            <a:ext cx="4495800" cy="6126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5867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72200" y="1447801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If I use Fabreeze, then there will be no pet odor.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19800" y="2667001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 will be using different brands of air fresheners.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3600" y="3657601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 will be observing the smell after using the air freshener.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9800" y="47244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One group that has no air freshener.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3600" y="5486400"/>
            <a:ext cx="411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Each group will have the same type of pet odor. The differences between each group will be the type of air freshener I use.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0" y="381001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Which air freshener works best on  pet odors?. </a:t>
            </a:r>
          </a:p>
        </p:txBody>
      </p:sp>
    </p:spTree>
    <p:extLst>
      <p:ext uri="{BB962C8B-B14F-4D97-AF65-F5344CB8AC3E}">
        <p14:creationId xmlns:p14="http://schemas.microsoft.com/office/powerpoint/2010/main" val="371983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"/>
            <a:ext cx="4038600" cy="6126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hlinkClick r:id="rId2"/>
              </a:rPr>
              <a:t>Purpose/Problem</a:t>
            </a: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Hypothesis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8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Independent Variable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9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9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Dependent Variable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Control Group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Experimental Group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"/>
            <a:ext cx="4572000" cy="6126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900"/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5867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4600" y="228601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Will tarter control Aqua fresh work better than other toothpastes?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43600" y="1371601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If you use aqua fresh, then you will not develop plaque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0" y="27432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 will test different types of toothpaste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9800" y="3581401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 will measure the amount of plaque, monthly.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0" y="4495801"/>
            <a:ext cx="411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 will have one group not use tooth paste OR I will have one group use non tartar control toothpaste.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19800" y="5486401"/>
            <a:ext cx="411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 will have one group use aqua fresh, crest, Colgate and Wal-Mart brand tartar control toothpaste. </a:t>
            </a:r>
          </a:p>
        </p:txBody>
      </p:sp>
    </p:spTree>
    <p:extLst>
      <p:ext uri="{BB962C8B-B14F-4D97-AF65-F5344CB8AC3E}">
        <p14:creationId xmlns:p14="http://schemas.microsoft.com/office/powerpoint/2010/main" val="12557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Summarize what you see in your advertisement.  What is the product claiming it can do? How is your product better or different from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Title your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0720" y="1417639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1. Purpose/Problem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2. Hypothesis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3. Procedure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6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6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4. Independent Variable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7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7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7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5. Dependent Variable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6. Control Group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7. Experimental Group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2711124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Step by Step – how will you go about testing this product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8200" y="1459468"/>
            <a:ext cx="411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Question form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98720" y="3334371"/>
            <a:ext cx="411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Remember – what “I” am changing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3980702"/>
            <a:ext cx="411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are you looking for to happen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53000" y="2057400"/>
            <a:ext cx="411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Use the format if…..then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8915400" y="3357455"/>
            <a:ext cx="457200" cy="2586147"/>
          </a:xfrm>
          <a:prstGeom prst="righ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72600" y="43500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 these with complete sentences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7600" y="0"/>
            <a:ext cx="3048000" cy="16312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When you are done, turn your paper into the back of the room and take a Bart Simpson handout, and complete that.</a:t>
            </a:r>
          </a:p>
        </p:txBody>
      </p:sp>
    </p:spTree>
    <p:extLst>
      <p:ext uri="{BB962C8B-B14F-4D97-AF65-F5344CB8AC3E}">
        <p14:creationId xmlns:p14="http://schemas.microsoft.com/office/powerpoint/2010/main" val="32595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 animBg="1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60198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MARTInkAnnotation21"/>
          <p:cNvSpPr/>
          <p:nvPr/>
        </p:nvSpPr>
        <p:spPr>
          <a:xfrm>
            <a:off x="9572625" y="2916239"/>
            <a:ext cx="0" cy="9525"/>
          </a:xfrm>
          <a:custGeom>
            <a:avLst/>
            <a:gdLst/>
            <a:ahLst/>
            <a:cxnLst/>
            <a:rect l="0" t="0" r="0" b="0"/>
            <a:pathLst>
              <a:path w="1" h="9979">
                <a:moveTo>
                  <a:pt x="0" y="0"/>
                </a:moveTo>
                <a:lnTo>
                  <a:pt x="0" y="99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SMARTInkAnnotation33"/>
          <p:cNvSpPr/>
          <p:nvPr/>
        </p:nvSpPr>
        <p:spPr>
          <a:xfrm>
            <a:off x="8415339" y="1039813"/>
            <a:ext cx="9525" cy="30162"/>
          </a:xfrm>
          <a:custGeom>
            <a:avLst/>
            <a:gdLst/>
            <a:ahLst/>
            <a:cxnLst/>
            <a:rect l="0" t="0" r="0" b="0"/>
            <a:pathLst>
              <a:path w="9990" h="29934">
                <a:moveTo>
                  <a:pt x="9989" y="0"/>
                </a:moveTo>
                <a:lnTo>
                  <a:pt x="1389" y="8591"/>
                </a:lnTo>
                <a:lnTo>
                  <a:pt x="925" y="10162"/>
                </a:lnTo>
                <a:lnTo>
                  <a:pt x="617" y="12318"/>
                </a:lnTo>
                <a:lnTo>
                  <a:pt x="411" y="14864"/>
                </a:lnTo>
                <a:lnTo>
                  <a:pt x="274" y="17670"/>
                </a:lnTo>
                <a:lnTo>
                  <a:pt x="0" y="29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SMARTInkAnnotation38"/>
          <p:cNvSpPr/>
          <p:nvPr/>
        </p:nvSpPr>
        <p:spPr>
          <a:xfrm>
            <a:off x="8504239" y="1528764"/>
            <a:ext cx="9525" cy="9525"/>
          </a:xfrm>
          <a:custGeom>
            <a:avLst/>
            <a:gdLst/>
            <a:ahLst/>
            <a:cxnLst/>
            <a:rect l="0" t="0" r="0" b="0"/>
            <a:pathLst>
              <a:path w="9990" h="9568">
                <a:moveTo>
                  <a:pt x="9989" y="0"/>
                </a:moveTo>
                <a:lnTo>
                  <a:pt x="9989" y="8591"/>
                </a:lnTo>
                <a:lnTo>
                  <a:pt x="8879" y="9054"/>
                </a:lnTo>
                <a:lnTo>
                  <a:pt x="7029" y="9362"/>
                </a:lnTo>
                <a:lnTo>
                  <a:pt x="4687" y="9567"/>
                </a:lnTo>
                <a:lnTo>
                  <a:pt x="3125" y="8596"/>
                </a:lnTo>
                <a:lnTo>
                  <a:pt x="2083" y="6839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SMARTInkAnnotation41"/>
          <p:cNvSpPr/>
          <p:nvPr/>
        </p:nvSpPr>
        <p:spPr>
          <a:xfrm>
            <a:off x="8324850" y="650875"/>
            <a:ext cx="20638" cy="0"/>
          </a:xfrm>
          <a:custGeom>
            <a:avLst/>
            <a:gdLst/>
            <a:ahLst/>
            <a:cxnLst/>
            <a:rect l="0" t="0" r="0" b="0"/>
            <a:pathLst>
              <a:path w="19979" h="1">
                <a:moveTo>
                  <a:pt x="19978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96200" y="11430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No juice -B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96200" y="17526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juice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23622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Number of papers stapled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0" y="3124201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The juice did not work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098925" y="4887913"/>
            <a:ext cx="6553200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Complete for homework-due Thursday!!</a:t>
            </a:r>
          </a:p>
        </p:txBody>
      </p:sp>
    </p:spTree>
    <p:extLst>
      <p:ext uri="{BB962C8B-B14F-4D97-AF65-F5344CB8AC3E}">
        <p14:creationId xmlns:p14="http://schemas.microsoft.com/office/powerpoint/2010/main" val="22473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Scientific </a:t>
            </a:r>
            <a:r>
              <a:rPr lang="en-US" dirty="0" smtClean="0">
                <a:hlinkClick r:id="rId2"/>
              </a:rPr>
              <a:t>Method…</a:t>
            </a:r>
            <a:r>
              <a:rPr lang="en-US" dirty="0" smtClean="0"/>
              <a:t>8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3505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Attach questions to the far left had side of this paper</a:t>
            </a:r>
            <a:endParaRPr lang="en-US" dirty="0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867400" y="11430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629400" y="3048000"/>
            <a:ext cx="3276600" cy="10668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hlinkClick r:id="rId3"/>
              </a:rPr>
              <a:t>Set up paper for Cornell notes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4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85037" y="681965"/>
            <a:ext cx="7284508" cy="5463381"/>
          </a:xfrm>
        </p:spPr>
      </p:pic>
    </p:spTree>
    <p:extLst>
      <p:ext uri="{BB962C8B-B14F-4D97-AF65-F5344CB8AC3E}">
        <p14:creationId xmlns:p14="http://schemas.microsoft.com/office/powerpoint/2010/main" val="8529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981200" y="0"/>
            <a:ext cx="8229600" cy="274638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533401"/>
            <a:ext cx="4038600" cy="559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/>
              <a:t>Scientific Method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3600"/>
              <a:t>Purpose/Problem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457201"/>
            <a:ext cx="44958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 process by which scientists ask questions and seek answers.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b="1" i="1" u="sng" smtClean="0"/>
              <a:t>Ask a question </a:t>
            </a:r>
            <a:r>
              <a:rPr lang="en-US" smtClean="0"/>
              <a:t>about something that you observe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70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151" y="4114801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33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457201"/>
            <a:ext cx="44958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/>
              <a:t>Hypothesis</a:t>
            </a:r>
          </a:p>
          <a:p>
            <a:pPr eaLnBrk="1" hangingPunct="1">
              <a:buFontTx/>
              <a:buNone/>
            </a:pPr>
            <a:endParaRPr lang="en-US" sz="3600"/>
          </a:p>
          <a:p>
            <a:pPr eaLnBrk="1" hangingPunct="1">
              <a:buFontTx/>
              <a:buNone/>
            </a:pPr>
            <a:endParaRPr lang="en-US" sz="800"/>
          </a:p>
          <a:p>
            <a:pPr eaLnBrk="1" hangingPunct="1">
              <a:buFontTx/>
              <a:buNone/>
            </a:pPr>
            <a:endParaRPr lang="en-US" sz="800"/>
          </a:p>
          <a:p>
            <a:pPr eaLnBrk="1" hangingPunct="1">
              <a:buFontTx/>
              <a:buNone/>
            </a:pPr>
            <a:endParaRPr lang="en-US" sz="800"/>
          </a:p>
          <a:p>
            <a:pPr eaLnBrk="1" hangingPunct="1">
              <a:buFontTx/>
              <a:buNone/>
            </a:pPr>
            <a:endParaRPr lang="en-US" sz="800"/>
          </a:p>
          <a:p>
            <a:pPr eaLnBrk="1" hangingPunct="1">
              <a:buFontTx/>
              <a:buNone/>
            </a:pPr>
            <a:endParaRPr lang="en-US" sz="800"/>
          </a:p>
          <a:p>
            <a:pPr eaLnBrk="1" hangingPunct="1">
              <a:buFontTx/>
              <a:buNone/>
            </a:pPr>
            <a:endParaRPr lang="en-US" sz="800"/>
          </a:p>
          <a:p>
            <a:pPr eaLnBrk="1" hangingPunct="1">
              <a:buFontTx/>
              <a:buNone/>
            </a:pPr>
            <a:r>
              <a:rPr lang="en-US" sz="3200"/>
              <a:t>Test the Experiment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381001"/>
            <a:ext cx="4038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b="1" dirty="0" smtClean="0"/>
              <a:t>educated</a:t>
            </a:r>
            <a:r>
              <a:rPr lang="en-US" dirty="0" smtClean="0"/>
              <a:t> guess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If…then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Procedure (step by step)</a:t>
            </a:r>
          </a:p>
          <a:p>
            <a:pPr eaLnBrk="1" hangingPunct="1"/>
            <a:r>
              <a:rPr lang="en-US" dirty="0" smtClean="0"/>
              <a:t>Record data carefully.</a:t>
            </a:r>
          </a:p>
          <a:p>
            <a:pPr eaLnBrk="1" hangingPunct="1"/>
            <a:r>
              <a:rPr lang="en-US" dirty="0" smtClean="0"/>
              <a:t>Multiple trials!!!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4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939" y="3429001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981200" y="0"/>
            <a:ext cx="8229600" cy="274638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533401"/>
            <a:ext cx="4495800" cy="559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500" dirty="0"/>
              <a:t>Independent Variable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3600" dirty="0"/>
              <a:t>Dependent Variable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579438"/>
            <a:ext cx="4038600" cy="56689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The variable that the scientist </a:t>
            </a:r>
            <a:r>
              <a:rPr lang="en-US" dirty="0" smtClean="0"/>
              <a:t>changes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What you observe happening</a:t>
            </a:r>
          </a:p>
          <a:p>
            <a:pPr eaLnBrk="1" hangingPunct="1"/>
            <a:r>
              <a:rPr lang="en-US" dirty="0" smtClean="0"/>
              <a:t>The effect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8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4" y="1331914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1447800" y="533400"/>
            <a:ext cx="381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flossandchaos.com/random%20stuff/science%20pics/All%20plants%20in%20a%20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1752600"/>
            <a:ext cx="6553200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971800" y="426720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No Music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800600" y="4495801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Rap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5867400" y="4648201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Country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7543800" y="4800601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Classical</a:t>
            </a:r>
          </a:p>
        </p:txBody>
      </p:sp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1828800" y="57912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92314" y="150813"/>
            <a:ext cx="41036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What is the independent variable? What am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/>
              <a:t>changing?</a:t>
            </a: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6183314" y="227013"/>
            <a:ext cx="4302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What is the dependent variable? What will you observe happening?</a:t>
            </a:r>
          </a:p>
        </p:txBody>
      </p:sp>
    </p:spTree>
    <p:extLst>
      <p:ext uri="{BB962C8B-B14F-4D97-AF65-F5344CB8AC3E}">
        <p14:creationId xmlns:p14="http://schemas.microsoft.com/office/powerpoint/2010/main" val="214429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3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825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685801"/>
            <a:ext cx="4495800" cy="5440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/>
              <a:t>Control Group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r>
              <a:rPr lang="en-US" sz="3600"/>
              <a:t>Experimental Group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609601"/>
            <a:ext cx="4495800" cy="55165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/>
              <a:t>Part of the experiment where all variables are kept the same.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1300"/>
          </a:p>
          <a:p>
            <a:pPr eaLnBrk="1" hangingPunct="1">
              <a:buFontTx/>
              <a:buNone/>
            </a:pPr>
            <a:r>
              <a:rPr lang="en-US" smtClean="0"/>
              <a:t>Identical to the Control group except </a:t>
            </a:r>
            <a:r>
              <a:rPr lang="en-US" b="1" i="1" u="sng" smtClean="0"/>
              <a:t>one</a:t>
            </a:r>
            <a:r>
              <a:rPr lang="en-US" smtClean="0"/>
              <a:t> variable is changed.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6" name="Picture 6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4" y="1331914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1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Widescreen</PresentationFormat>
  <Paragraphs>178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Scientific Method…8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control group?  What is the experimental group?</vt:lpstr>
      <vt:lpstr>PowerPoint Presentation</vt:lpstr>
      <vt:lpstr>What would the constants be?</vt:lpstr>
      <vt:lpstr>PowerPoint Presentation</vt:lpstr>
      <vt:lpstr>Practice</vt:lpstr>
      <vt:lpstr>Commercial</vt:lpstr>
      <vt:lpstr>    </vt:lpstr>
      <vt:lpstr>PowerPoint Presentation</vt:lpstr>
      <vt:lpstr>PowerPoint Presentation</vt:lpstr>
      <vt:lpstr>Title your experiment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Marcello, Anna S.</dc:creator>
  <cp:lastModifiedBy>Marcello, Anna S.</cp:lastModifiedBy>
  <cp:revision>1</cp:revision>
  <dcterms:created xsi:type="dcterms:W3CDTF">2015-09-08T15:54:09Z</dcterms:created>
  <dcterms:modified xsi:type="dcterms:W3CDTF">2015-09-08T15:54:44Z</dcterms:modified>
</cp:coreProperties>
</file>