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9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9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4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1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0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5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17ADB-385B-4574-8162-0E2CD0CEC60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4E36-FD8E-462D-93F6-2C66B4D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1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f-Py_Ehrh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https:/www.youtube.com/watch?v=7aL5uniCXbQ?v=JwsoK8O0lXE" TargetMode="External"/><Relationship Id="rId4" Type="http://schemas.openxmlformats.org/officeDocument/2006/relationships/hyperlink" Target="http://www.youtube.com/watch?v=7pR7TNzJ_p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h_yjLppNA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pahUt0RCKY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l0TzaWUQW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e9FSeGRi3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dirty="0" err="1" smtClean="0"/>
              <a:t>Protists</a:t>
            </a:r>
            <a:r>
              <a:rPr lang="en-US" dirty="0" smtClean="0"/>
              <a:t>…76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77" y="274638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Contractile vacuole- a cell structure used to </a:t>
            </a:r>
            <a:r>
              <a:rPr lang="en-US" dirty="0" smtClean="0">
                <a:solidFill>
                  <a:srgbClr val="FF0000"/>
                </a:solidFill>
              </a:rPr>
              <a:t>expel water </a:t>
            </a:r>
            <a:r>
              <a:rPr lang="en-US" dirty="0" smtClean="0"/>
              <a:t>that accumulates in certain unicellular organisms</a:t>
            </a:r>
          </a:p>
          <a:p>
            <a:pPr>
              <a:buNone/>
            </a:pPr>
            <a:r>
              <a:rPr lang="en-US" dirty="0" smtClean="0"/>
              <a:t>Eyespot- organelle that has </a:t>
            </a:r>
            <a:r>
              <a:rPr lang="en-US" dirty="0" smtClean="0">
                <a:solidFill>
                  <a:srgbClr val="FF0000"/>
                </a:solidFill>
              </a:rPr>
              <a:t>sensitivity to light </a:t>
            </a:r>
          </a:p>
          <a:p>
            <a:pPr>
              <a:buNone/>
            </a:pPr>
            <a:r>
              <a:rPr lang="en-US" dirty="0" smtClean="0"/>
              <a:t>Flagellum- </a:t>
            </a:r>
            <a:r>
              <a:rPr lang="en-US" dirty="0" err="1" smtClean="0">
                <a:solidFill>
                  <a:srgbClr val="FF0000"/>
                </a:solidFill>
              </a:rPr>
              <a:t>whiplike</a:t>
            </a:r>
            <a:r>
              <a:rPr lang="en-US" dirty="0" smtClean="0">
                <a:solidFill>
                  <a:srgbClr val="FF0000"/>
                </a:solidFill>
              </a:rPr>
              <a:t> tail </a:t>
            </a:r>
            <a:r>
              <a:rPr lang="en-US" dirty="0" smtClean="0"/>
              <a:t>used for movement</a:t>
            </a:r>
          </a:p>
          <a:p>
            <a:pPr>
              <a:buNone/>
            </a:pPr>
            <a:r>
              <a:rPr lang="en-US" dirty="0" smtClean="0"/>
              <a:t>Pseudopod- </a:t>
            </a:r>
            <a:r>
              <a:rPr lang="en-US" dirty="0" smtClean="0">
                <a:solidFill>
                  <a:srgbClr val="FF0000"/>
                </a:solidFill>
              </a:rPr>
              <a:t>extension of the cytoplasm</a:t>
            </a:r>
            <a:r>
              <a:rPr lang="en-US" dirty="0" smtClean="0"/>
              <a:t> that forms when the cytoplasm extends out. </a:t>
            </a:r>
            <a:r>
              <a:rPr lang="en-US" u="sng" dirty="0" smtClean="0">
                <a:solidFill>
                  <a:srgbClr val="FF0000"/>
                </a:solidFill>
              </a:rPr>
              <a:t>Used for movement in amoeba</a:t>
            </a:r>
          </a:p>
          <a:p>
            <a:pPr>
              <a:buNone/>
            </a:pPr>
            <a:r>
              <a:rPr lang="en-US" dirty="0" smtClean="0"/>
              <a:t>Cilia- </a:t>
            </a:r>
            <a:r>
              <a:rPr lang="en-US" dirty="0" smtClean="0">
                <a:solidFill>
                  <a:srgbClr val="FF0000"/>
                </a:solidFill>
              </a:rPr>
              <a:t>tiny hairs </a:t>
            </a:r>
            <a:r>
              <a:rPr lang="en-US" dirty="0" smtClean="0"/>
              <a:t>used by the paramecium for movement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inkmonkey.com/studyguides/subjects/biology-edited/chap14/14_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5150"/>
            <a:ext cx="15011400" cy="60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924800" y="0"/>
            <a:ext cx="9982200" cy="632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239000" y="1371600"/>
            <a:ext cx="16002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715000" y="1600200"/>
            <a:ext cx="2057400" cy="243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324600" y="332363"/>
            <a:ext cx="4267200" cy="28931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hlinkClick r:id="rId3"/>
              </a:rPr>
              <a:t>AMEOBA</a:t>
            </a:r>
            <a:endParaRPr lang="en-US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err="1">
                <a:hlinkClick r:id="rId4"/>
              </a:rPr>
              <a:t>Pseudopod</a:t>
            </a:r>
            <a:r>
              <a:rPr lang="en-US" sz="2800" dirty="0"/>
              <a:t> for movement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err="1"/>
              <a:t>Heterotrophs</a:t>
            </a:r>
            <a:endParaRPr lang="en-US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Causes </a:t>
            </a:r>
            <a:r>
              <a:rPr lang="en-US" sz="2800" dirty="0"/>
              <a:t>dysentery and </a:t>
            </a:r>
            <a:r>
              <a:rPr lang="en-US" sz="2800" dirty="0">
                <a:hlinkClick r:id="rId5"/>
              </a:rPr>
              <a:t>malaria</a:t>
            </a:r>
            <a:endParaRPr 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4648200" y="4038600"/>
            <a:ext cx="25908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2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2" descr="http://www.pinkmonkey.com/studyguides/subjects/biology-edited/chap14/14_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00" y="1"/>
            <a:ext cx="121158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467600" y="-1219200"/>
            <a:ext cx="3657600" cy="601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-1828800" y="0"/>
            <a:ext cx="3352800" cy="502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895600" y="42672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086600" y="1371600"/>
            <a:ext cx="1905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143000" y="304800"/>
            <a:ext cx="6858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705600" y="914400"/>
            <a:ext cx="1219200" cy="304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248400" y="2895600"/>
            <a:ext cx="609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858000" y="1295400"/>
            <a:ext cx="2971800" cy="2185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Paramecium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hlinkClick r:id="rId3"/>
              </a:rPr>
              <a:t>Cilia</a:t>
            </a:r>
            <a:r>
              <a:rPr lang="en-US" sz="2400" dirty="0"/>
              <a:t> for movement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hlinkClick r:id="rId4"/>
              </a:rPr>
              <a:t>Contractile vacuole</a:t>
            </a:r>
            <a:endParaRPr lang="en-US" sz="24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err="1"/>
              <a:t>heterotrophs</a:t>
            </a:r>
            <a:endParaRPr lang="en-US" sz="2400" dirty="0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838200" y="2895600"/>
            <a:ext cx="1981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66800" y="762000"/>
            <a:ext cx="22098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2209800"/>
            <a:ext cx="22098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5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19" name="Picture 2" descr="http://www.pinkmonkey.com/studyguides/subjects/biology-edited/chap14/14_13.gif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5943600" y="838200"/>
            <a:ext cx="11144250" cy="4502150"/>
          </a:xfr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-5943600" y="990600"/>
            <a:ext cx="7467600" cy="449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24000" y="1219200"/>
            <a:ext cx="1143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066800" y="2057400"/>
            <a:ext cx="9144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943600" y="762000"/>
            <a:ext cx="3962400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hlinkClick r:id="rId3"/>
              </a:rPr>
              <a:t>EUGLENA</a:t>
            </a:r>
            <a:endParaRPr lang="en-US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Flagella (tail) for movement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Eyespot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err="1"/>
              <a:t>Autotroph</a:t>
            </a:r>
            <a:r>
              <a:rPr lang="en-US" sz="2800" dirty="0"/>
              <a:t> and </a:t>
            </a:r>
            <a:r>
              <a:rPr lang="en-US" sz="2800" dirty="0" err="1"/>
              <a:t>heterotroph</a:t>
            </a:r>
            <a:endParaRPr lang="en-US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Has chloroplasts</a:t>
            </a:r>
            <a:endParaRPr lang="en-US" sz="2800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2514600" y="609600"/>
            <a:ext cx="25908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3581400"/>
            <a:ext cx="25908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Picture 4" descr="http://t0.gstatic.com/images?q=tbn:hekA0zgBnMgg8M:http://www.uni-regensburg.de/Fakultaeten/nat_Fak_III/Biochemie/Sumper/img/Volvox-Titel-end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1" y="304800"/>
            <a:ext cx="3408363" cy="3524250"/>
          </a:xfrm>
          <a:noFill/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172200" y="533400"/>
            <a:ext cx="3733800" cy="28931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 dirty="0">
                <a:latin typeface="Calibri" pitchFamily="34" charset="0"/>
                <a:hlinkClick r:id="rId3"/>
              </a:rPr>
              <a:t>VOLVOX in Colonies</a:t>
            </a:r>
            <a:endParaRPr lang="en-US" sz="26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sz="2600" dirty="0">
                <a:latin typeface="Calibri" pitchFamily="34" charset="0"/>
              </a:rPr>
              <a:t>Unicellular but live in colonies, looking like </a:t>
            </a:r>
            <a:r>
              <a:rPr lang="en-US" sz="2600" dirty="0" err="1">
                <a:latin typeface="Calibri" pitchFamily="34" charset="0"/>
              </a:rPr>
              <a:t>multicellular</a:t>
            </a:r>
            <a:endParaRPr lang="en-US" sz="26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sz="2600" dirty="0" err="1">
                <a:latin typeface="Calibri" pitchFamily="34" charset="0"/>
              </a:rPr>
              <a:t>Autotrophs</a:t>
            </a:r>
            <a:r>
              <a:rPr lang="en-US" sz="2600" dirty="0">
                <a:latin typeface="Calibri" pitchFamily="34" charset="0"/>
              </a:rPr>
              <a:t>  (has chloroplasts)</a:t>
            </a:r>
            <a:endParaRPr lang="en-US" sz="2600" dirty="0">
              <a:latin typeface="Calibri" pitchFamily="34" charset="0"/>
            </a:endParaRPr>
          </a:p>
          <a:p>
            <a:pPr algn="ctr">
              <a:buFontTx/>
              <a:buChar char="•"/>
            </a:pPr>
            <a:endParaRPr lang="en-US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7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Review of Protists…76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Protists…76 </dc:title>
  <dc:creator>Marcello, Anna S.</dc:creator>
  <cp:lastModifiedBy>Marcello, Anna S.</cp:lastModifiedBy>
  <cp:revision>1</cp:revision>
  <dcterms:created xsi:type="dcterms:W3CDTF">2016-03-21T16:10:52Z</dcterms:created>
  <dcterms:modified xsi:type="dcterms:W3CDTF">2016-03-21T16:11:03Z</dcterms:modified>
</cp:coreProperties>
</file>