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C1CF4-B5EE-4346-934B-145801ED579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9BAC7-C909-4D04-90D3-47CB1180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3A8989-16DF-4EF5-AC14-1296426E74A7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798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44A1BA-355A-4F17-A24B-08A3C39E13B2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716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7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E0E9-3B82-4AA0-9C92-E687BD479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79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393-D0C2-4EC3-B2E8-A9465663A20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9919-F952-41A7-87D0-9BE76C2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0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matterandchemistry/propertychanges/preview.weml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discoveryeducation.com/clipart/images/scale.gif" TargetMode="External"/><Relationship Id="rId2" Type="http://schemas.openxmlformats.org/officeDocument/2006/relationships/hyperlink" Target="http://www.youtube.com/watch?v=uJOGy0dgmUU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6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304801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Signs  of a chemical change</a:t>
            </a:r>
          </a:p>
          <a:p>
            <a:pPr lvl="2" eaLnBrk="1" hangingPunct="1">
              <a:buFont typeface="Arial" charset="0"/>
              <a:buNone/>
            </a:pPr>
            <a:endParaRPr lang="en-US" dirty="0" smtClean="0">
              <a:latin typeface="Comic Sans MS" pitchFamily="66" charset="0"/>
            </a:endParaRPr>
          </a:p>
          <a:p>
            <a:pPr lvl="2" eaLnBrk="1" hangingPunct="1">
              <a:buFont typeface="Arial" charset="0"/>
              <a:buNone/>
            </a:pPr>
            <a:endParaRPr lang="en-US" dirty="0" smtClean="0">
              <a:latin typeface="Comic Sans MS" pitchFamily="66" charset="0"/>
            </a:endParaRPr>
          </a:p>
          <a:p>
            <a:pPr lvl="2" eaLnBrk="1" hangingPunct="1">
              <a:buFont typeface="Arial" charset="0"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72200" y="304801"/>
            <a:ext cx="4495800" cy="4525963"/>
          </a:xfrm>
        </p:spPr>
        <p:txBody>
          <a:bodyPr/>
          <a:lstStyle/>
          <a:p>
            <a:r>
              <a:rPr lang="en-US" dirty="0" smtClean="0"/>
              <a:t>Produces light</a:t>
            </a:r>
          </a:p>
          <a:p>
            <a:r>
              <a:rPr lang="en-US" dirty="0" smtClean="0"/>
              <a:t>Produces heat</a:t>
            </a:r>
          </a:p>
          <a:p>
            <a:r>
              <a:rPr lang="en-US" dirty="0" smtClean="0"/>
              <a:t>Creates a gas(bubbles)</a:t>
            </a:r>
          </a:p>
          <a:p>
            <a:r>
              <a:rPr lang="en-US" dirty="0" smtClean="0"/>
              <a:t>Color change</a:t>
            </a:r>
          </a:p>
          <a:p>
            <a:r>
              <a:rPr lang="en-US" dirty="0" smtClean="0"/>
              <a:t>Formation of a precipitate (solid, gel, powder)</a:t>
            </a:r>
            <a:endParaRPr lang="en-US" dirty="0"/>
          </a:p>
        </p:txBody>
      </p:sp>
      <p:pic>
        <p:nvPicPr>
          <p:cNvPr id="160774" name="Picture 6" descr="firewor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1" y="3665538"/>
            <a:ext cx="3990975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6" name="Picture 8" descr="vinegar+and+baking+soda+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1" y="3810000"/>
            <a:ext cx="2670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71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Physical and Chemical Properties …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 rot="5400000">
            <a:off x="3375819" y="4137819"/>
            <a:ext cx="5440362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524000" y="3733800"/>
            <a:ext cx="9144000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137160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Physical Properties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37160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Chemical Properties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388620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Physical Change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81000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Chemical Change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Chemical and Physical Changes Brain pop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0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Physical Properties</a:t>
            </a:r>
            <a:endParaRPr lang="en-US" dirty="0" smtClean="0"/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1219201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 be observed or measured without changing the substance.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	</a:t>
            </a:r>
          </a:p>
        </p:txBody>
      </p:sp>
      <p:sp>
        <p:nvSpPr>
          <p:cNvPr id="15258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6172200" y="1143000"/>
            <a:ext cx="4038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Ex. Density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	mass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	state of matter (solid,  liquid, gas)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	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solubility –dissolve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Boiling point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/>
          </a:p>
        </p:txBody>
      </p:sp>
      <p:pic>
        <p:nvPicPr>
          <p:cNvPr id="152582" name="Picture 6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1" y="1371601"/>
            <a:ext cx="1247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6" name="Picture 10" descr="nextpage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1" y="2971800"/>
            <a:ext cx="28098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8" name="Picture 12" descr="sugardissolv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429000"/>
            <a:ext cx="24717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326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Physical Change </a:t>
            </a:r>
          </a:p>
        </p:txBody>
      </p:sp>
      <p:sp>
        <p:nvSpPr>
          <p:cNvPr id="15565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990601"/>
            <a:ext cx="4495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a change that occurs that does not change the identity of the substance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b="1" dirty="0"/>
              <a:t>Can be reversed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b="1" dirty="0"/>
              <a:t>Ex.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Cutting your hair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Melting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Chewing your food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/>
              <a:t>	</a:t>
            </a:r>
          </a:p>
        </p:txBody>
      </p:sp>
      <p:sp>
        <p:nvSpPr>
          <p:cNvPr id="1402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6172200" y="1143001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/>
          </a:p>
        </p:txBody>
      </p:sp>
      <p:pic>
        <p:nvPicPr>
          <p:cNvPr id="155659" name="Picture 11" descr="meltingIcetechn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6800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61" name="Picture 13" descr="bowlhairc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429000"/>
            <a:ext cx="20716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663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Chemical Properties</a:t>
            </a:r>
          </a:p>
        </p:txBody>
      </p:sp>
      <p:sp>
        <p:nvSpPr>
          <p:cNvPr id="15462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524000" y="1219201"/>
            <a:ext cx="449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/>
              <a:t>Any characteristic that gives a substance the ability to undergo a change</a:t>
            </a:r>
          </a:p>
        </p:txBody>
      </p:sp>
      <p:sp>
        <p:nvSpPr>
          <p:cNvPr id="15462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6172200" y="1143001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React with air, acid or water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Flammability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Corrosion</a:t>
            </a:r>
          </a:p>
        </p:txBody>
      </p:sp>
      <p:pic>
        <p:nvPicPr>
          <p:cNvPr id="154633" name="Picture 9" descr="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01088" y="2209801"/>
            <a:ext cx="1966912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35" name="Picture 11" descr="4239114784_a25013c5cb_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1" y="2514601"/>
            <a:ext cx="31146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6341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Chemical Change 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1219201"/>
            <a:ext cx="4038600" cy="4525963"/>
          </a:xfrm>
        </p:spPr>
        <p:txBody>
          <a:bodyPr/>
          <a:lstStyle/>
          <a:p>
            <a:r>
              <a:rPr lang="en-US" sz="2400">
                <a:latin typeface="Comic Sans MS" pitchFamily="66" charset="0"/>
              </a:rPr>
              <a:t>a change that occurs causing the identity of the substance to change</a:t>
            </a:r>
            <a:endParaRPr lang="en-US" sz="2400" b="1"/>
          </a:p>
          <a:p>
            <a:r>
              <a:rPr lang="en-US" sz="2400" b="1"/>
              <a:t>Can’t be reversed</a:t>
            </a:r>
            <a:r>
              <a:rPr lang="en-US" sz="2400"/>
              <a:t> </a:t>
            </a:r>
          </a:p>
          <a:p>
            <a:r>
              <a:rPr lang="en-US" sz="2400"/>
              <a:t>Ex. </a:t>
            </a:r>
          </a:p>
          <a:p>
            <a:pPr lvl="1"/>
            <a:r>
              <a:rPr lang="en-US" sz="2000" b="1"/>
              <a:t>Spoiling milk</a:t>
            </a:r>
          </a:p>
          <a:p>
            <a:pPr lvl="1"/>
            <a:r>
              <a:rPr lang="en-US" sz="2000" b="1"/>
              <a:t>Rusting a car</a:t>
            </a:r>
          </a:p>
          <a:p>
            <a:pPr lvl="1"/>
            <a:r>
              <a:rPr lang="en-US" sz="2000" b="1"/>
              <a:t>Digesting food</a:t>
            </a:r>
          </a:p>
          <a:p>
            <a:pPr lvl="1">
              <a:buFont typeface="Arial" charset="0"/>
              <a:buNone/>
            </a:pPr>
            <a:endParaRPr lang="en-US" sz="2000" b="1"/>
          </a:p>
          <a:p>
            <a:endParaRPr lang="en-US" sz="2400"/>
          </a:p>
          <a:p>
            <a:pPr>
              <a:buFont typeface="Arial" charset="0"/>
              <a:buNone/>
            </a:pPr>
            <a:r>
              <a:rPr lang="en-US" sz="2400"/>
              <a:t>	</a:t>
            </a:r>
          </a:p>
        </p:txBody>
      </p:sp>
      <p:sp>
        <p:nvSpPr>
          <p:cNvPr id="141316" name="Rectangle 8"/>
          <p:cNvSpPr>
            <a:spLocks noGrp="1"/>
          </p:cNvSpPr>
          <p:nvPr>
            <p:ph type="body" sz="half" idx="4294967295"/>
          </p:nvPr>
        </p:nvSpPr>
        <p:spPr>
          <a:xfrm>
            <a:off x="6172200" y="1600201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/>
          </a:p>
        </p:txBody>
      </p:sp>
      <p:pic>
        <p:nvPicPr>
          <p:cNvPr id="141317" name="Picture 10" descr="rusty_bi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371601"/>
            <a:ext cx="35433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8" name="Picture 12" descr="fire-and-wood-Alessandro-Paiva-Brazi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4381500"/>
            <a:ext cx="3300413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37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Is it Physical or Chemical?</a:t>
            </a:r>
          </a:p>
        </p:txBody>
      </p:sp>
      <p:graphicFrame>
        <p:nvGraphicFramePr>
          <p:cNvPr id="38971" name="Group 59"/>
          <p:cNvGraphicFramePr>
            <a:graphicFrameLocks noGrp="1"/>
          </p:cNvGraphicFramePr>
          <p:nvPr>
            <p:ph idx="4294967295"/>
          </p:nvPr>
        </p:nvGraphicFramePr>
        <p:xfrm>
          <a:off x="2209800" y="1981201"/>
          <a:ext cx="7772400" cy="4240213"/>
        </p:xfrm>
        <a:graphic>
          <a:graphicData uri="http://schemas.openxmlformats.org/drawingml/2006/table">
            <a:tbl>
              <a:tblPr/>
              <a:tblGrid>
                <a:gridCol w="3200400"/>
                <a:gridCol w="22098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Change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Physical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Chemical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Melting cheese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Burning charcoal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Meat spoiling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Wadding up paper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Fence rusting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63" name="Picture 51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4" name="Picture 52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34290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5" name="Picture 53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41148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6" name="Picture 54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8006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7" name="Picture 55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54864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49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Reactions…back </a:t>
            </a:r>
            <a:r>
              <a:rPr lang="en-US" smtClean="0"/>
              <a:t>of </a:t>
            </a:r>
            <a:r>
              <a:rPr lang="en-US" smtClean="0"/>
              <a:t>21</a:t>
            </a:r>
            <a:endParaRPr lang="en-US" dirty="0" smtClean="0"/>
          </a:p>
        </p:txBody>
      </p:sp>
      <p:sp>
        <p:nvSpPr>
          <p:cNvPr id="161795" name="Rectangle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sz="3200" dirty="0"/>
              <a:t>Examples of Chemical Reactions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68400" lvl="1" indent="-711200">
              <a:buFontTx/>
              <a:buAutoNum type="arabicPeriod"/>
            </a:pPr>
            <a:r>
              <a:rPr lang="en-US" sz="3200" b="1" dirty="0"/>
              <a:t>Baking soda and vinegar</a:t>
            </a:r>
          </a:p>
          <a:p>
            <a:pPr marL="1168400" lvl="1" indent="-711200">
              <a:buFontTx/>
              <a:buAutoNum type="arabicPeriod"/>
            </a:pPr>
            <a:r>
              <a:rPr lang="en-US" sz="3200" b="1" dirty="0" err="1"/>
              <a:t>Alka</a:t>
            </a:r>
            <a:r>
              <a:rPr lang="en-US" sz="3200" b="1" dirty="0"/>
              <a:t> seltzer and water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238500" y="42291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Physical and Chemical Properties …21</vt:lpstr>
      <vt:lpstr>Chemical and Physical Changes Brain pop</vt:lpstr>
      <vt:lpstr>Physical Properties</vt:lpstr>
      <vt:lpstr>Physical Change </vt:lpstr>
      <vt:lpstr>Chemical Properties</vt:lpstr>
      <vt:lpstr>Chemical Change </vt:lpstr>
      <vt:lpstr>Is it Physical or Chemical?</vt:lpstr>
      <vt:lpstr>Chemical Reactions…back of 21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1</cp:revision>
  <dcterms:created xsi:type="dcterms:W3CDTF">2015-10-02T15:19:22Z</dcterms:created>
  <dcterms:modified xsi:type="dcterms:W3CDTF">2015-10-02T15:20:29Z</dcterms:modified>
</cp:coreProperties>
</file>