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5F577-0049-4BCE-8A82-075841C4F704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98A66-62A9-45AC-93E8-3C1AA6C00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Inference Example: You see a boy running down the hall, make an inference.  He is late to class.  He is running from the principal.  He has to go to the bathroom really bad.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56EC2-D778-4EEF-AA97-1ABA797C1B8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2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56EC2-D778-4EEF-AA97-1ABA797C1B8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2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8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5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9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7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8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0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1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7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4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1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6A11-FDC8-49FA-8E9F-9B4167159FA2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880B-D5EC-4B10-AB02-E83B1E96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8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gif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1.bp.blogspot.com/_4FtR2eXtCWY/TFgFA6H__2I/AAAAAAAAAu8/_ZwBSrT0mTM/s1600/Observation+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4.bp.blogspot.com/_4FtR2eXtCWY/TFgDEyMW5JI/AAAAAAAAAus/EnrrNG8F9lE/s1600/Observation+-+2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3.bp.blogspot.com/_4FtR2eXtCWY/TFgDE-ghDQI/AAAAAAAAAuk/VLdf5dfc8VE/s1600/mystery-footprints-Observation_Inference-isn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88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0391" y="541338"/>
            <a:ext cx="4343400" cy="55848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Quantitative Observations: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05400" y="304801"/>
            <a:ext cx="54102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1. Involving a measurement (quantity)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2</a:t>
            </a:r>
            <a:r>
              <a:rPr lang="en-US" dirty="0"/>
              <a:t>. Always involves a number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Example: It is 80 degrees.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   She is 6 feet tall.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029200" y="762000"/>
            <a:ext cx="0" cy="655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ts1.mm.bing.net/th?&amp;id=HN.60801031961077730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043" y="3268664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4" descr="data:image/jpeg;base64,/9j/4AAQSkZJRgABAQEAYABgAAD/2wBDAAoHBwkHBgoJCAkLCwoMDxkQDw4ODx4WFxIZJCAmJSMgIyIoLTkwKCo2KyIjMkQyNjs9QEBAJjBGS0U+Sjk/QD3/2wBDAQsLCw8NDx0QEB09KSMpPT09PT09PT09PT09PT09PT09PT09PT09PT09PT09PT09PT09PT09PT09PT09PT09PT3/wAARCAClAI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SiiigAooooAKKKKACiiigAooooAKKKKACiiigAooooAKKKKACiiigAooqtcX8Nvwzjd6CgCzRmsiTVpXP7qMAepqeymluSwkfBHIAosBoUZqIxHaRvYVmTyTLMwjncqO4AoA2KKxRLcZGZpK0IELrnz3J/CnYC1RmovJb/noahnEsKFlk49zSAt0VmDUpE++nH0/w/wqa31W2uLhbcPidlLhCOoHBOen9aALtFFFABRRRQAUUUUAZV3eTmSWPypYlRtqkAMZBgcjnAGTjk9jxWW8F8kxkEAkjPquWH5N/SumdA49+1V5E2jnimgMm2uIZGEciCKU/wALP/IEA/pV6NxauWIxkfnU5GQA2D9aFQA5Ax9DTENa9JQ4GM1VyvrV1lyMdqryWUMhyVJoAj3D1H505JdhyrL+dM/s+D+4fyH+FTJZQgcKfpRoAp1BV+86Ae5pWkM6bv4B/F2qZQUAC5AFNkXeMONw9DzQBl3d2sQIih81+g/eAA/kGP6VV0+01G91yC4lMVvbWpLNEqfNISCBkk5757fStqbdHA5jXkKSFUdTjgVF4bheLSlMqssjsSwYYNFtLhfU1aKKKkYUUUUAFFFFABXPeLrmSzXSpUkKo98kMij+MOrAfkcH8K6GsrX7KO/traKXotykikdmXJB/SmgHWzsUANWhUMaBQB6VKvJqhClgBTPMHrT2jyDUBUigB+8U4OM9ahxT1TNAE2fekY4pOlIelICCadwCI0JPardnu+zJ5hG/vj1qBulWbc5hBpMZLRRRSAKKKKACiiigAqjqrbYYm9JR/I1erI8SsY9LDqMlZAcHvwaqKu7CbsrmVdeMLKylMQimmYHGVIAP0zTovGcLsB9hkXP/AE0BrlJUhlmVhJsYnkOOV9weh/MVKum3cCW9y6bbeY/I7grnPT6Z967VRgviRzOpKXws7OHxFFOCVjZcdQxpkuvALkKuc1zCTGNW+lU3vCR1pqhG5LrSsdgniAMwG1easpraZxtFcGt2Q/J5+tWIrxmcc0PDxEq0jspvEVrB99HY+iDNU38ZacuS0VyFHUhQf61zck25m9xVeLTbu4dWQIA/3dz/AHj/AHfr3waXsYJalKrNvQ7SDW7LUYt1pNuI6ow2sv1H+Fa9g2+0Q/X+dcHp9rDpsk0yTJIyD5EAI3ErkAnt17ZrttD3f2Pbl23MVyT6nJrmqQ5Vc3hNSL9FFFYmgUUUUAFFFFABWR4mGdIb/fH9a16yvEgzpD/7wq6fxoifws88K7rhR65H6Vs3uq6gdAPnvbNaTJFHEFO2RJARkY68bTnOOox6Vl+RLLITCqu6MCEzyef5ZxmmvqWFBms0AYlg65XcM84zkEZ9PSvWlHma0vY8jm5U9bXM6a+ug8g898bjwee9VGvJ+8n/AI6KfLkknqT1PrVZhyRXXGEex51StUT0k/vNS21gRaVNbsZPNcvwEG1923aSfVdpxx37c5ig1eaNQgt7RiB994QzH65rOyMjnr05qzaziBmzbwTbsf61S2PpzS9lBJ6CWJqtpOVi8dWu5VKGRUVhgiOJEyPwANTR30ywrEhVFCbCVHJGScknvyefc1Ue4M4C+TBEB2iiVM/lyatWllNcYMajBBIJPoQO3uR/Os2opao6YSnJ6Ns0LK4AcyyZkncHLs245JOSc+xr0DRxjSbb/crz1IRDcbN4cDBDAYyCAen416JpIxpVtj/nmK87F2srHq4S+ty3RRRXCdwUUUUAFFFFABWV4j/5BEn+8K1ay/Ef/IHk/wB4VdP40TP4WcvpOky3kcs6zJGokUBSpO4rz1BBA57UXOi3e6IT2iXUSA7vLlwCcKBhTjbwOmTzWp4c40x/+uzfyFaRNdkqsozZxxoxlFXPOdZj8nyIRbzW4QMQkikYy2eCScjmsf5RKpbO0MMkDP6d69H8T28c+g3LOoLQgSIfQ5AP6GvOH69a9DDVOeB4+Op+zmbc+r2ksd3jzS8qncDGMSsUCg9TtCsCwHPXtWbBdRogT7Fauw6u4ck/hux+lU/xFWbWUQ7swQSlv+eqbsfTmtfZqK0MPbSnK8i39rZ1KCK2iB4PlwKp/PGf1qeC4kjVVQqMBgDtGRnrg9ulQNcGUKrJBGB0EcSp/IZNXbPTpbpVZGjUMSq7iclvT+Z/CspWS1OqndvTUngdpJS8jFnY5JJySa9F0zjTLb/rmK8+EIt7oxqWIGOWXaegPI7da9C07/kHW/8A1zH8q87F7Kx6uEW5ZooorhO4KKKKACiiigArK8RjOjyf7y1q1k+Jiy6FOyAFlIIB6daun8aJn8LMvw7/AMg1xn/ls38hWmelcl4d19VNxE0MmwHc6qAWU9MgdxXQwatY3JCw3kBb+6zhWH4HFdVWElJuxy0px5UrkPiD/kX7/wD65f8Aswrg9NvYbOZzcIZI2KEqACDtcHnPtmu28S3McOhXKO6hplCIueWOQf5CvO3FdmDjeDT7nm5jNxqRa7f5mzLqlk1vOg3O7IVZjCo89tiqGP8AdwwLd+vrms6C5SNAv2S2kYfxyKxJ/DOP0qpnPGantZBExYwwy5GMSgkD9a61TUVoee60pyTZeW9kIKKsEYIwRHCinH1xmp4bqZITEkpVGzkDjOcf4VVa5aVQjLBGoOcRxon8hmrNjb/apTGsiggZxkEnnHAzz6/hWUkktUdVOTb0ZbgYs+5iSSckk8mvSLAYsLcf9M1/lXll1qMNheyWsIeSVem4bQOB1+mecV6np+f7Ptt3Xylz+QrzsZ0PXwa0ZYooorhO0KKKKACiiigAqtqFv9r0+eAAEuhAz69qs0U07O4mrqx4q8slnfSL9liZ4zw7cMPoaRfEE8UrM8UbsSSd2eTx19eld3r3h4T3TXHk7w33gvBP41xt94eMcO+OQF8kGN1wQOxz0r1qdZTWp49fDuL0MrUNVF2q7IDCwzuKzOQ3pwTx3/Oq9hqP2W3uIX3kSvEwPDY2OWOQevXpUMtuc8kLjrntTrXQtQ1EsLLy329SZVUfmSKuclYxhF3Nq58S2skV4sUUuZt3DKNsrMiAM2SSu1lZlUZ+9jIqlba+1vCENlZSHrveLcTUD+EPECMA1vGMnAPmpj8TmhNNvdMdvtkNk7EY2ygS7foAetTTlbSKuXVg2+aTL/8AwlTkFPs1uqkYKxxqmfyFQ/24oMhjtYx5gAbnkjrjpVWWZrkLCRAqg7gqQpCM/gMmtWz8MPcKjNL87HlFXJx7H/GtublXvJIw9nzv3bsq6NDJqeuQwxQhWnbBKjgDqSfwzXuKKEQKowAMCuW8K+GI9JJlCYkbqTya6sV5eKq+0lp0PZwtJ04a7hRRRXKdQUUUUAFFFFABRRRQAjKGGCM1UuNLt7gHcg5q5RTTa2E1c5u88G2N1nfDG2fVRWZJ8PLIgqsYVT2DECu3orRVprqQ6MH0ODHw7tQR+6yR3LN/jUqfD+0z80KY98n+ddviin7efcn2FPsczaeDLO2OViRfooFbNrpVva42IKu0VEqkpbsuNOMdkIFAGBS0UVBYUUUUAFFFFABRRRQAUUUUAFFFFABRRRQAUUUUAFFFFABRRRQAUUUUAFFFFAH/2Q=="/>
          <p:cNvSpPr>
            <a:spLocks noChangeAspect="1" noChangeArrowheads="1"/>
          </p:cNvSpPr>
          <p:nvPr/>
        </p:nvSpPr>
        <p:spPr bwMode="auto">
          <a:xfrm>
            <a:off x="1587500" y="-754063"/>
            <a:ext cx="123825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data:image/jpeg;base64,/9j/4AAQSkZJRgABAQEAYABgAAD/2wBDAAoHBwkHBgoJCAkLCwoMDxkQDw4ODx4WFxIZJCAmJSMgIyIoLTkwKCo2KyIjMkQyNjs9QEBAJjBGS0U+Sjk/QD3/2wBDAQsLCw8NDx0QEB09KSMpPT09PT09PT09PT09PT09PT09PT09PT09PT09PT09PT09PT09PT09PT09PT09PT09PT3/wAARCAClAI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SiiigAooooAKKKKACiiigAooooAKKKKACiiigAooooAKKKKACiiigAooqtcX8Nvwzjd6CgCzRmsiTVpXP7qMAepqeymluSwkfBHIAosBoUZqIxHaRvYVmTyTLMwjncqO4AoA2KKxRLcZGZpK0IELrnz3J/CnYC1RmovJb/noahnEsKFlk49zSAt0VmDUpE++nH0/w/wqa31W2uLhbcPidlLhCOoHBOen9aALtFFFABRRRQAUUUUAZV3eTmSWPypYlRtqkAMZBgcjnAGTjk9jxWW8F8kxkEAkjPquWH5N/SumdA49+1V5E2jnimgMm2uIZGEciCKU/wALP/IEA/pV6NxauWIxkfnU5GQA2D9aFQA5Ax9DTENa9JQ4GM1VyvrV1lyMdqryWUMhyVJoAj3D1H505JdhyrL+dM/s+D+4fyH+FTJZQgcKfpRoAp1BV+86Ae5pWkM6bv4B/F2qZQUAC5AFNkXeMONw9DzQBl3d2sQIih81+g/eAA/kGP6VV0+01G91yC4lMVvbWpLNEqfNISCBkk5757fStqbdHA5jXkKSFUdTjgVF4bheLSlMqssjsSwYYNFtLhfU1aKKKkYUUUUAFFFFABXPeLrmSzXSpUkKo98kMij+MOrAfkcH8K6GsrX7KO/traKXotykikdmXJB/SmgHWzsUANWhUMaBQB6VKvJqhClgBTPMHrT2jyDUBUigB+8U4OM9ahxT1TNAE2fekY4pOlIelICCadwCI0JPardnu+zJ5hG/vj1qBulWbc5hBpMZLRRRSAKKKKACiiigAqjqrbYYm9JR/I1erI8SsY9LDqMlZAcHvwaqKu7CbsrmVdeMLKylMQimmYHGVIAP0zTovGcLsB9hkXP/AE0BrlJUhlmVhJsYnkOOV9weh/MVKum3cCW9y6bbeY/I7grnPT6Z967VRgviRzOpKXws7OHxFFOCVjZcdQxpkuvALkKuc1zCTGNW+lU3vCR1pqhG5LrSsdgniAMwG1easpraZxtFcGt2Q/J5+tWIrxmcc0PDxEq0jspvEVrB99HY+iDNU38ZacuS0VyFHUhQf61zck25m9xVeLTbu4dWQIA/3dz/AHj/AHfr3waXsYJalKrNvQ7SDW7LUYt1pNuI6ow2sv1H+Fa9g2+0Q/X+dcHp9rDpsk0yTJIyD5EAI3ErkAnt17ZrttD3f2Pbl23MVyT6nJrmqQ5Vc3hNSL9FFFYmgUUUUAFFFFABWR4mGdIb/fH9a16yvEgzpD/7wq6fxoifws88K7rhR65H6Vs3uq6gdAPnvbNaTJFHEFO2RJARkY68bTnOOox6Vl+RLLITCqu6MCEzyef5ZxmmvqWFBms0AYlg65XcM84zkEZ9PSvWlHma0vY8jm5U9bXM6a+ug8g898bjwee9VGvJ+8n/AI6KfLkknqT1PrVZhyRXXGEex51StUT0k/vNS21gRaVNbsZPNcvwEG1923aSfVdpxx37c5ig1eaNQgt7RiB994QzH65rOyMjnr05qzaziBmzbwTbsf61S2PpzS9lBJ6CWJqtpOVi8dWu5VKGRUVhgiOJEyPwANTR30ywrEhVFCbCVHJGScknvyefc1Ue4M4C+TBEB2iiVM/lyatWllNcYMajBBIJPoQO3uR/Os2opao6YSnJ6Ns0LK4AcyyZkncHLs245JOSc+xr0DRxjSbb/crz1IRDcbN4cDBDAYyCAen416JpIxpVtj/nmK87F2srHq4S+ty3RRRXCdwUUUUAFFFFABWV4j/5BEn+8K1ay/Ef/IHk/wB4VdP40TP4WcvpOky3kcs6zJGokUBSpO4rz1BBA57UXOi3e6IT2iXUSA7vLlwCcKBhTjbwOmTzWp4c40x/+uzfyFaRNdkqsozZxxoxlFXPOdZj8nyIRbzW4QMQkikYy2eCScjmsf5RKpbO0MMkDP6d69H8T28c+g3LOoLQgSIfQ5AP6GvOH69a9DDVOeB4+Op+zmbc+r2ksd3jzS8qncDGMSsUCg9TtCsCwHPXtWbBdRogT7Fauw6u4ck/hux+lU/xFWbWUQ7swQSlv+eqbsfTmtfZqK0MPbSnK8i39rZ1KCK2iB4PlwKp/PGf1qeC4kjVVQqMBgDtGRnrg9ulQNcGUKrJBGB0EcSp/IZNXbPTpbpVZGjUMSq7iclvT+Z/CspWS1OqndvTUngdpJS8jFnY5JJySa9F0zjTLb/rmK8+EIt7oxqWIGOWXaegPI7da9C07/kHW/8A1zH8q87F7Kx6uEW5ZooorhO4KKKKACiiigArK8RjOjyf7y1q1k+Jiy6FOyAFlIIB6daun8aJn8LMvw7/AMg1xn/ls38hWmelcl4d19VNxE0MmwHc6qAWU9MgdxXQwatY3JCw3kBb+6zhWH4HFdVWElJuxy0px5UrkPiD/kX7/wD65f8Aswrg9NvYbOZzcIZI2KEqACDtcHnPtmu28S3McOhXKO6hplCIueWOQf5CvO3FdmDjeDT7nm5jNxqRa7f5mzLqlk1vOg3O7IVZjCo89tiqGP8AdwwLd+vrms6C5SNAv2S2kYfxyKxJ/DOP0qpnPGantZBExYwwy5GMSgkD9a61TUVoee60pyTZeW9kIKKsEYIwRHCinH1xmp4bqZITEkpVGzkDjOcf4VVa5aVQjLBGoOcRxon8hmrNjb/apTGsiggZxkEnnHAzz6/hWUkktUdVOTb0ZbgYs+5iSSckk8mvSLAYsLcf9M1/lXll1qMNheyWsIeSVem4bQOB1+mecV6np+f7Ptt3Xylz+QrzsZ0PXwa0ZYooorhO0KKKKACiiigAqtqFv9r0+eAAEuhAz69qs0U07O4mrqx4q8slnfSL9liZ4zw7cMPoaRfEE8UrM8UbsSSd2eTx19eld3r3h4T3TXHk7w33gvBP41xt94eMcO+OQF8kGN1wQOxz0r1qdZTWp49fDuL0MrUNVF2q7IDCwzuKzOQ3pwTx3/Oq9hqP2W3uIX3kSvEwPDY2OWOQevXpUMtuc8kLjrntTrXQtQ1EsLLy329SZVUfmSKuclYxhF3Nq58S2skV4sUUuZt3DKNsrMiAM2SSu1lZlUZ+9jIqlba+1vCENlZSHrveLcTUD+EPECMA1vGMnAPmpj8TmhNNvdMdvtkNk7EY2ygS7foAetTTlbSKuXVg2+aTL/8AwlTkFPs1uqkYKxxqmfyFQ/24oMhjtYx5gAbnkjrjpVWWZrkLCRAqg7gqQpCM/gMmtWz8MPcKjNL87HlFXJx7H/GtublXvJIw9nzv3bsq6NDJqeuQwxQhWnbBKjgDqSfwzXuKKEQKowAMCuW8K+GI9JJlCYkbqTya6sV5eKq+0lp0PZwtJ04a7hRRRXKdQUUUUAFFFFABRRRQAjKGGCM1UuNLt7gHcg5q5RTTa2E1c5u88G2N1nfDG2fVRWZJ8PLIgqsYVT2DECu3orRVprqQ6MH0ODHw7tQR+6yR3LN/jUqfD+0z80KY98n+ddviin7efcn2FPsczaeDLO2OViRfooFbNrpVva42IKu0VEqkpbsuNOMdkIFAGBS0UVBYUUUUAFFFFABRRRQAUUUUAFFFFABRRRQAUUUUAFFFFABRRRQAUUUUAFFFFAH/2Q=="/>
          <p:cNvSpPr>
            <a:spLocks noChangeAspect="1" noChangeArrowheads="1"/>
          </p:cNvSpPr>
          <p:nvPr/>
        </p:nvSpPr>
        <p:spPr bwMode="auto">
          <a:xfrm>
            <a:off x="1739900" y="-601663"/>
            <a:ext cx="123825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oils4life.co.uk/WebRoot/Store/Shops/es133723/4B47/6BF5/2B05/5A04/E174/0A0F/1118/1387/GlassBeaker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1" y="3139382"/>
            <a:ext cx="2351133" cy="296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nyscopes.com/image/cache/data/Products/ohaus-triple-beam-mechanical-balance-oh750-so-500x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546" y="3268664"/>
            <a:ext cx="2890490" cy="289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2359026" y="609601"/>
            <a:ext cx="307975" cy="36036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25000" y="187283"/>
            <a:ext cx="990600" cy="875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29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Number 1-5 on the right side of your </a:t>
            </a:r>
            <a:r>
              <a:rPr lang="en-US" dirty="0" err="1" smtClean="0"/>
              <a:t>cornell</a:t>
            </a:r>
            <a:r>
              <a:rPr lang="en-US" dirty="0" smtClean="0"/>
              <a:t> notes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</a:p>
        </p:txBody>
      </p:sp>
    </p:spTree>
    <p:extLst>
      <p:ext uri="{BB962C8B-B14F-4D97-AF65-F5344CB8AC3E}">
        <p14:creationId xmlns:p14="http://schemas.microsoft.com/office/powerpoint/2010/main" val="335177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Qualitative and Quantitative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5240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/>
              <a:t>Read the following examples and then decide if each is either Qualitative (</a:t>
            </a:r>
            <a:r>
              <a:rPr lang="en-US" dirty="0" err="1"/>
              <a:t>Qual</a:t>
            </a:r>
            <a:r>
              <a:rPr lang="en-US" dirty="0"/>
              <a:t>) or Quantitative (</a:t>
            </a:r>
            <a:r>
              <a:rPr lang="en-US" dirty="0" err="1"/>
              <a:t>Quan</a:t>
            </a:r>
            <a:r>
              <a:rPr lang="en-US" dirty="0"/>
              <a:t>).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6670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</a:rPr>
              <a:t>1)________________   The candy was sour</a:t>
            </a:r>
          </a:p>
          <a:p>
            <a:r>
              <a:rPr lang="en-US" sz="2400" dirty="0">
                <a:latin typeface="Arial"/>
              </a:rPr>
              <a:t>2)________________   The slug was slimy 	</a:t>
            </a:r>
          </a:p>
          <a:p>
            <a:r>
              <a:rPr lang="en-US" sz="2400" dirty="0">
                <a:latin typeface="Arial"/>
              </a:rPr>
              <a:t>3)________________   The bug was 5 cm long	</a:t>
            </a:r>
          </a:p>
          <a:p>
            <a:r>
              <a:rPr lang="en-US" sz="2400" dirty="0">
                <a:latin typeface="Arial"/>
              </a:rPr>
              <a:t>4)________________   The flower is red</a:t>
            </a:r>
          </a:p>
          <a:p>
            <a:r>
              <a:rPr lang="en-US" sz="2400" dirty="0">
                <a:latin typeface="Arial"/>
              </a:rPr>
              <a:t>5)________________   The mass of the beaker was 122 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2636729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Qualitative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03118" y="3019961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Qualitative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03118" y="3405664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Quantitative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733801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Qualitative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03118" y="4127626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Quantitative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7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562600" y="228601"/>
            <a:ext cx="4953000" cy="4525963"/>
          </a:xfrm>
        </p:spPr>
        <p:txBody>
          <a:bodyPr/>
          <a:lstStyle/>
          <a:p>
            <a:r>
              <a:rPr lang="en-US" b="1" dirty="0"/>
              <a:t>A logical conclusion based on </a:t>
            </a:r>
            <a:r>
              <a:rPr lang="en-US" b="1" dirty="0" smtClean="0"/>
              <a:t>observations</a:t>
            </a:r>
            <a:endParaRPr lang="en-US" b="1" dirty="0"/>
          </a:p>
          <a:p>
            <a:r>
              <a:rPr lang="en-US" b="1" dirty="0"/>
              <a:t>many possible interpretations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895605" y="228601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Inference</a:t>
            </a:r>
            <a:endParaRPr lang="en-US" dirty="0"/>
          </a:p>
        </p:txBody>
      </p:sp>
      <p:pic>
        <p:nvPicPr>
          <p:cNvPr id="4" name="Picture 3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0200" y="2971801"/>
            <a:ext cx="1152525" cy="101917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876800" y="76200"/>
            <a:ext cx="0" cy="723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056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baby%20cry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9982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8230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_4FtR2eXtCWY/TGh5tzeQlxI/AAAAAAAAAwc/sxeO9wWk0cI/s1600/POD+-+Hurric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0"/>
            <a:ext cx="8473964" cy="655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03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of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4013" y="301625"/>
            <a:ext cx="7313612" cy="127000"/>
          </a:xfrm>
        </p:spPr>
        <p:txBody>
          <a:bodyPr>
            <a:normAutofit fontScale="90000"/>
          </a:bodyPr>
          <a:lstStyle/>
          <a:p>
            <a:endParaRPr lang="en-US" sz="32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1524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   QUALITATIVE</a:t>
            </a:r>
            <a:r>
              <a:rPr lang="en-US" dirty="0"/>
              <a:t>			</a:t>
            </a:r>
            <a:r>
              <a:rPr lang="en-US" dirty="0" smtClean="0"/>
              <a:t>          QUANTITATIVE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1.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3.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4.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5.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943100" y="8382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562600" y="0"/>
            <a:ext cx="0" cy="579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www.customtattoosusa.com/blog/wp-content/uploads/2011/05/USA-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692" y="-381000"/>
            <a:ext cx="9151308" cy="763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4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and </a:t>
            </a:r>
            <a:r>
              <a:rPr lang="en-US" dirty="0" smtClean="0"/>
              <a:t>Inferences…6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37" y="1600201"/>
            <a:ext cx="1152525" cy="1019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9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905000"/>
            <a:ext cx="8077200" cy="2133600"/>
          </a:xfrm>
        </p:spPr>
        <p:txBody>
          <a:bodyPr/>
          <a:lstStyle/>
          <a:p>
            <a:pPr marL="609600" indent="-609600" algn="l"/>
            <a:endParaRPr lang="en-US" dirty="0" smtClean="0">
              <a:latin typeface="Comic Sans MS" pitchFamily="-112" charset="0"/>
            </a:endParaRPr>
          </a:p>
          <a:p>
            <a:pPr marL="609600" indent="-609600" algn="l"/>
            <a:endParaRPr lang="en-US" dirty="0" smtClean="0">
              <a:latin typeface="Comic Sans MS" pitchFamily="-112" charset="0"/>
            </a:endParaRPr>
          </a:p>
          <a:p>
            <a:pPr marL="609600" indent="-609600" algn="l"/>
            <a:endParaRPr lang="en-US" dirty="0">
              <a:latin typeface="Comic Sans MS" pitchFamily="-11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3622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5400" kern="0" dirty="0">
              <a:solidFill>
                <a:schemeClr val="tx2"/>
              </a:solidFill>
              <a:latin typeface="Comic Sans MS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7594" y="386090"/>
            <a:ext cx="8027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Write down 5 things that you observe in this picture.</a:t>
            </a:r>
          </a:p>
        </p:txBody>
      </p:sp>
      <p:pic>
        <p:nvPicPr>
          <p:cNvPr id="33794" name="Picture 2" descr="http://2.bp.blogspot.com/_4FtR2eXtCWY/TGh5tzeQlxI/AAAAAAAAAwc/sxeO9wWk0cI/s1600/POD+-+Hurric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742420"/>
            <a:ext cx="7036406" cy="5441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5894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685801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Observations: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791201" y="567847"/>
            <a:ext cx="4800599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obtaining </a:t>
            </a:r>
            <a:r>
              <a:rPr lang="en-US" dirty="0"/>
              <a:t>information </a:t>
            </a:r>
            <a:r>
              <a:rPr lang="en-US" dirty="0" smtClean="0"/>
              <a:t>using one or more of your senses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Just the facts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0201" y="23813"/>
            <a:ext cx="1152525" cy="1019175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5562600" y="457200"/>
            <a:ext cx="0" cy="6400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1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779145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Observations </a:t>
            </a:r>
            <a:r>
              <a:rPr lang="en-US" sz="3600" dirty="0"/>
              <a:t>can be very obvious or they may take awhile before they are noticed.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you find the arrow on the truck?</a:t>
            </a:r>
            <a:endParaRPr lang="en-US" dirty="0"/>
          </a:p>
        </p:txBody>
      </p:sp>
      <p:pic>
        <p:nvPicPr>
          <p:cNvPr id="4" name="BLOGGER_PHOTO_ID_5501152457994010466" descr="http://1.bp.blogspot.com/_4FtR2eXtCWY/TFgFA6H__2I/AAAAAAAAAu8/_ZwBSrT0mTM/s320/Observation+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76400"/>
            <a:ext cx="80391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38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BLOGGER_PHOTO_ID_5501150325561025682" descr="http://4.bp.blogspot.com/_4FtR2eXtCWY/TFgDEyMW5JI/AAAAAAAAAus/EnrrNG8F9lE/s320/Observation+-+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-381000"/>
            <a:ext cx="754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69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44196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74638"/>
            <a:ext cx="4267200" cy="524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1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 how many F’s are in the following sentence.</a:t>
            </a:r>
            <a:endParaRPr lang="en-US" dirty="0"/>
          </a:p>
        </p:txBody>
      </p:sp>
      <p:pic>
        <p:nvPicPr>
          <p:cNvPr id="4" name="BLOGGER_PHOTO_ID_5501150328866802946" descr="http://3.bp.blogspot.com/_4FtR2eXtCWY/TFgDE-ghDQI/AAAAAAAAAuk/VLdf5dfc8VE/s320/mystery-footprints-Observation_Inference-isn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447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048000" y="2286000"/>
            <a:ext cx="457200" cy="533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62600" y="2283390"/>
            <a:ext cx="457200" cy="533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48400" y="2801654"/>
            <a:ext cx="457200" cy="533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13953" y="3200400"/>
            <a:ext cx="457200" cy="533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3200400"/>
            <a:ext cx="457200" cy="533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43800" y="4191000"/>
            <a:ext cx="457200" cy="533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8614" y="228601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Qualitative Observations:</a:t>
            </a: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6710" y="152401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not </a:t>
            </a:r>
            <a:r>
              <a:rPr lang="en-US" dirty="0"/>
              <a:t>precise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quality </a:t>
            </a:r>
            <a:r>
              <a:rPr lang="en-US" dirty="0"/>
              <a:t>of an object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Ex</a:t>
            </a:r>
            <a:r>
              <a:rPr lang="en-US" dirty="0"/>
              <a:t>: </a:t>
            </a:r>
            <a:r>
              <a:rPr lang="en-US" dirty="0" smtClean="0"/>
              <a:t>It </a:t>
            </a:r>
            <a:r>
              <a:rPr lang="en-US" dirty="0"/>
              <a:t>is hot.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She is tall.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:\Users\Owner\AppData\Local\Microsoft\Windows\Temporary Internet Files\Content.IE5\S0GCEU9B\MM90004093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0201" y="23813"/>
            <a:ext cx="1152525" cy="1019175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5999966" y="908137"/>
            <a:ext cx="0" cy="655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85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Widescreen</PresentationFormat>
  <Paragraphs>53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Observations and Inferences…6</vt:lpstr>
      <vt:lpstr>PowerPoint Presentation</vt:lpstr>
      <vt:lpstr>PowerPoint Presentation</vt:lpstr>
      <vt:lpstr>    Observations can be very obvious or they may take awhile before they are noticed.   Can you find the arrow on the truck?</vt:lpstr>
      <vt:lpstr>PowerPoint Presentation</vt:lpstr>
      <vt:lpstr>PowerPoint Presentation</vt:lpstr>
      <vt:lpstr>Count how many F’s are in the following sentence.</vt:lpstr>
      <vt:lpstr>PowerPoint Presentation</vt:lpstr>
      <vt:lpstr>PowerPoint Presentation</vt:lpstr>
      <vt:lpstr>PowerPoint Presentation</vt:lpstr>
      <vt:lpstr>Qualitative and Quantitative Observations</vt:lpstr>
      <vt:lpstr>PowerPoint Presentation</vt:lpstr>
      <vt:lpstr>PowerPoint Presentation</vt:lpstr>
      <vt:lpstr>PowerPoint Presentation</vt:lpstr>
      <vt:lpstr>Back of 6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Marcello, Anna S.</dc:creator>
  <cp:lastModifiedBy>Marcello, Anna S.</cp:lastModifiedBy>
  <cp:revision>1</cp:revision>
  <dcterms:created xsi:type="dcterms:W3CDTF">2015-09-03T20:15:00Z</dcterms:created>
  <dcterms:modified xsi:type="dcterms:W3CDTF">2015-09-03T20:15:24Z</dcterms:modified>
</cp:coreProperties>
</file>