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2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1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4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7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3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6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8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8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0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9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0FA1A-82B2-4CDD-8C4D-55CE8864125E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8DEB0-360C-4690-A5B8-70B41E95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ia.media-imdb.com/images/M/MV5BMTQ5Nzg2MTgwMl5BMl5BanBnXkFtZTcwNTA0NjcxMw@@._V1._SX214_CR0,0,214,314_.jpg&amp;imgrefurl=http://www.imdb.com/name/nm0001558/&amp;usg=__QXwm2-mpJnWCAI5v9_cGcz7T88k=&amp;h=314&amp;w=214&amp;sz=16&amp;hl=en&amp;start=1&amp;sig2=JWGC_JKEIKyxqhye__nneA&amp;zoom=1&amp;tbnid=tk3h4NuY8YF8tM:&amp;tbnh=117&amp;tbnw=80&amp;ei=gKe3UI7LGKes0AHSm4DwCw&amp;prev=/search?q=mr.+t&amp;um=1&amp;hl=en&amp;safe=active&amp;sa=N&amp;rls=com.microsoft:en-us&amp;tbm=isch&amp;um=1&amp;itbs=1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Metals, Nonmetals and Metalloids…13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609601"/>
            <a:ext cx="8229600" cy="5516563"/>
          </a:xfrm>
        </p:spPr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209800" y="762000"/>
            <a:ext cx="7848600" cy="5105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6172200" y="7620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2209800" y="32766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3200400" y="1447801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WORD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629400" y="1447801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DEFINITION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362200" y="4038601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CHARACTERISTICS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6781800" y="3962401"/>
            <a:ext cx="2743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dirty="0"/>
              <a:t>EXAMPLES AND PICTURES</a:t>
            </a:r>
          </a:p>
        </p:txBody>
      </p:sp>
    </p:spTree>
    <p:extLst>
      <p:ext uri="{BB962C8B-B14F-4D97-AF65-F5344CB8AC3E}">
        <p14:creationId xmlns:p14="http://schemas.microsoft.com/office/powerpoint/2010/main" val="17063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9300" y="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905000" y="685800"/>
            <a:ext cx="8153400" cy="5105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Line 7"/>
          <p:cNvSpPr>
            <a:spLocks noChangeShapeType="1"/>
          </p:cNvSpPr>
          <p:nvPr/>
        </p:nvSpPr>
        <p:spPr bwMode="auto">
          <a:xfrm flipV="1">
            <a:off x="1905000" y="3124200"/>
            <a:ext cx="8191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2" name="Line 8"/>
          <p:cNvSpPr>
            <a:spLocks noChangeShapeType="1"/>
          </p:cNvSpPr>
          <p:nvPr/>
        </p:nvSpPr>
        <p:spPr bwMode="auto">
          <a:xfrm>
            <a:off x="6134100" y="6858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3" name="TextBox 1"/>
          <p:cNvSpPr txBox="1">
            <a:spLocks noChangeArrowheads="1"/>
          </p:cNvSpPr>
          <p:nvPr/>
        </p:nvSpPr>
        <p:spPr bwMode="auto">
          <a:xfrm>
            <a:off x="2819400" y="1066801"/>
            <a:ext cx="304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 dirty="0"/>
              <a:t>METAL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9300" y="3216275"/>
            <a:ext cx="3962400" cy="30162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Malleable-can be flattened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Ductile- can be made into a wire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Shiny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High melting point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Magnetic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High density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72200" y="3200401"/>
            <a:ext cx="2819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Iron </a:t>
            </a:r>
          </a:p>
          <a:p>
            <a:r>
              <a:rPr lang="en-US" sz="2200" dirty="0"/>
              <a:t>Aluminum</a:t>
            </a:r>
          </a:p>
          <a:p>
            <a:r>
              <a:rPr lang="en-US" sz="2200" dirty="0"/>
              <a:t>Gold</a:t>
            </a:r>
          </a:p>
        </p:txBody>
      </p:sp>
      <p:pic>
        <p:nvPicPr>
          <p:cNvPr id="94210" name="Picture 2" descr="http://ts3.mm.bing.net/th?id=I.4514939158266170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538664"/>
            <a:ext cx="1836738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2" name="Picture 4" descr="http://engagementringo.com/wp-content/uploads/2012/02/gold-ring-mount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5400" y="1219200"/>
            <a:ext cx="13843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4" name="Picture 6" descr="http://3.bp.blogspot.com/_B1LlYh6iKqs/Sr1dYkqFxKI/AAAAAAAAAzQ/z2Nn5oadyks/s400/flavor-flav-gri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2743200"/>
            <a:ext cx="1638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Process 9"/>
          <p:cNvSpPr/>
          <p:nvPr/>
        </p:nvSpPr>
        <p:spPr>
          <a:xfrm>
            <a:off x="2286000" y="3200400"/>
            <a:ext cx="36576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2247900" y="3733801"/>
            <a:ext cx="3657600" cy="4416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2209800" y="4221479"/>
            <a:ext cx="3657600" cy="3968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912" name="TextBox 16"/>
          <p:cNvSpPr txBox="1">
            <a:spLocks noChangeArrowheads="1"/>
          </p:cNvSpPr>
          <p:nvPr/>
        </p:nvSpPr>
        <p:spPr bwMode="auto">
          <a:xfrm>
            <a:off x="6248400" y="1219201"/>
            <a:ext cx="289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Metals are elements that conduct electricity and heat</a:t>
            </a:r>
          </a:p>
        </p:txBody>
      </p:sp>
      <p:pic>
        <p:nvPicPr>
          <p:cNvPr id="80913" name="Picture 18" descr="http://t1.gstatic.com/images?q=tbn:ANd9GcTWjeAQH6TqDPXgbe7oBCWe4sWsPtr0REFr-to51Fyz0-C5tHLy7_HfHQ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63000" y="4419600"/>
            <a:ext cx="1371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lowchart: Process 17"/>
          <p:cNvSpPr/>
          <p:nvPr/>
        </p:nvSpPr>
        <p:spPr>
          <a:xfrm>
            <a:off x="2228850" y="4648202"/>
            <a:ext cx="3657600" cy="3333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lowchart: Process 18"/>
          <p:cNvSpPr/>
          <p:nvPr/>
        </p:nvSpPr>
        <p:spPr>
          <a:xfrm>
            <a:off x="2228850" y="4964010"/>
            <a:ext cx="3657600" cy="3333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2235200" y="5287648"/>
            <a:ext cx="3657600" cy="3333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7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0" grpId="1" animBg="1"/>
      <p:bldP spid="11" grpId="0" animBg="1"/>
      <p:bldP spid="12" grpId="0" animBg="1"/>
      <p:bldP spid="80912" grpId="0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19300" y="0"/>
            <a:ext cx="8229600" cy="11430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gas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905000" y="685800"/>
            <a:ext cx="8153400" cy="5105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Line 7"/>
          <p:cNvSpPr>
            <a:spLocks noChangeShapeType="1"/>
          </p:cNvSpPr>
          <p:nvPr/>
        </p:nvSpPr>
        <p:spPr bwMode="auto">
          <a:xfrm flipV="1">
            <a:off x="1905000" y="3124200"/>
            <a:ext cx="8191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6" name="Line 8"/>
          <p:cNvSpPr>
            <a:spLocks noChangeShapeType="1"/>
          </p:cNvSpPr>
          <p:nvPr/>
        </p:nvSpPr>
        <p:spPr bwMode="auto">
          <a:xfrm>
            <a:off x="6134100" y="6858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7" name="TextBox 1"/>
          <p:cNvSpPr txBox="1">
            <a:spLocks noChangeArrowheads="1"/>
          </p:cNvSpPr>
          <p:nvPr/>
        </p:nvSpPr>
        <p:spPr bwMode="auto">
          <a:xfrm>
            <a:off x="2819400" y="1066801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/>
              <a:t>NONMETALS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9300" y="3216275"/>
            <a:ext cx="3962400" cy="200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Easily broken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Dull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Poor conductor of heat and electricity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94425" y="3217864"/>
            <a:ext cx="2819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Neon</a:t>
            </a:r>
          </a:p>
          <a:p>
            <a:r>
              <a:rPr lang="en-US" sz="2200"/>
              <a:t>Helium</a:t>
            </a:r>
          </a:p>
          <a:p>
            <a:r>
              <a:rPr lang="en-US" sz="2200"/>
              <a:t>Oxygen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2117725" y="3173413"/>
            <a:ext cx="3657600" cy="4191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2117725" y="3603625"/>
            <a:ext cx="36576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2117725" y="3883025"/>
            <a:ext cx="3657600" cy="7175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1618" name="Picture 2" descr="http://ts3.mm.bing.net/th?id=H.4880458043097894&amp;pid=1.7&amp;w=236&amp;h=155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4288" y="4600576"/>
            <a:ext cx="22479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0" name="Picture 4" descr="http://photos.travellerspoint.com/174547/hot_donuts_n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9826" y="2436814"/>
            <a:ext cx="25685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248400" y="1295401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element that usually has properties opposite of metal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4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19300" y="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905000" y="685800"/>
            <a:ext cx="8153400" cy="5105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Line 7"/>
          <p:cNvSpPr>
            <a:spLocks noChangeShapeType="1"/>
          </p:cNvSpPr>
          <p:nvPr/>
        </p:nvSpPr>
        <p:spPr bwMode="auto">
          <a:xfrm flipV="1">
            <a:off x="1905000" y="3124200"/>
            <a:ext cx="8191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Line 8"/>
          <p:cNvSpPr>
            <a:spLocks noChangeShapeType="1"/>
          </p:cNvSpPr>
          <p:nvPr/>
        </p:nvSpPr>
        <p:spPr bwMode="auto">
          <a:xfrm>
            <a:off x="6134100" y="6858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TextBox 1"/>
          <p:cNvSpPr txBox="1">
            <a:spLocks noChangeArrowheads="1"/>
          </p:cNvSpPr>
          <p:nvPr/>
        </p:nvSpPr>
        <p:spPr bwMode="auto">
          <a:xfrm>
            <a:off x="2476500" y="1082676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/>
              <a:t>METALLOID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9300" y="3216276"/>
            <a:ext cx="3962400" cy="1662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Found on </a:t>
            </a:r>
            <a:r>
              <a:rPr lang="en-US" sz="2200" dirty="0" err="1"/>
              <a:t>zig</a:t>
            </a:r>
            <a:r>
              <a:rPr lang="en-US" sz="2200" dirty="0"/>
              <a:t> </a:t>
            </a:r>
            <a:r>
              <a:rPr lang="en-US" sz="2200" dirty="0" err="1"/>
              <a:t>zag</a:t>
            </a:r>
            <a:r>
              <a:rPr lang="en-US" sz="2200" dirty="0"/>
              <a:t> line of the periodic table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/>
              <a:t>Semi conductors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94425" y="3217864"/>
            <a:ext cx="28194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Arsenic</a:t>
            </a:r>
          </a:p>
          <a:p>
            <a:r>
              <a:rPr lang="en-US" sz="2200"/>
              <a:t>Silicon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2362200" y="3276600"/>
            <a:ext cx="36576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2286000" y="3886200"/>
            <a:ext cx="3657600" cy="3317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4765" name="Picture 2" descr="http://www.wildlifehotline.com/wp-content/uploads/2011/12/RatPoi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9925" y="3451225"/>
            <a:ext cx="2070100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6" name="Picture 4" descr="http://linguistlist.org/fund-drive/2008/hometown-tour/Matt/siliconchi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1" y="5105400"/>
            <a:ext cx="2308225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8" name="TextBox 14"/>
          <p:cNvSpPr txBox="1">
            <a:spLocks noChangeArrowheads="1"/>
          </p:cNvSpPr>
          <p:nvPr/>
        </p:nvSpPr>
        <p:spPr bwMode="auto">
          <a:xfrm>
            <a:off x="6629400" y="1371601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Properties of metals and non metals</a:t>
            </a:r>
          </a:p>
        </p:txBody>
      </p:sp>
    </p:spTree>
    <p:extLst>
      <p:ext uri="{BB962C8B-B14F-4D97-AF65-F5344CB8AC3E}">
        <p14:creationId xmlns:p14="http://schemas.microsoft.com/office/powerpoint/2010/main" val="309855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Metals, Nonmetals and Metalloids…13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Metals, Nonmetals and Metalloids…13</dc:title>
  <dc:creator>Marcello, Anna S.</dc:creator>
  <cp:lastModifiedBy>Marcello, Anna S.</cp:lastModifiedBy>
  <cp:revision>4</cp:revision>
  <dcterms:created xsi:type="dcterms:W3CDTF">2015-09-17T18:08:59Z</dcterms:created>
  <dcterms:modified xsi:type="dcterms:W3CDTF">2015-09-18T16:10:08Z</dcterms:modified>
</cp:coreProperties>
</file>