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9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9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5160-71BA-43DC-A3E5-134298E57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64E0-EA01-447E-9ECD-BFD5EDBF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brainpop.com/science/matterandchemistry/conservationofmass/preview.we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Law of Conservation of Mass…</a:t>
            </a:r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r>
              <a:rPr lang="en-US" dirty="0" smtClean="0"/>
              <a:t>The Law of Conservation of Mass states that mass cannot be created or destroyed</a:t>
            </a:r>
          </a:p>
          <a:p>
            <a:r>
              <a:rPr lang="en-US" dirty="0" smtClean="0"/>
              <a:t>What you start with in a reaction is what you will also end with</a:t>
            </a:r>
          </a:p>
          <a:p>
            <a:r>
              <a:rPr lang="en-US" dirty="0" smtClean="0"/>
              <a:t>The reactants and products in a reaction MUST be equal. </a:t>
            </a:r>
            <a:endParaRPr lang="en-US" dirty="0"/>
          </a:p>
        </p:txBody>
      </p:sp>
      <p:pic>
        <p:nvPicPr>
          <p:cNvPr id="46082" name="Picture 2" descr="http://ritter.tea.state.tx.us/student.assessment/resources/online/2006/grade10/science/images/40graphica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103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38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Law of Conservation of Mass…28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Conservation of Mass…28</dc:title>
  <dc:creator>Marcello, Anna S.</dc:creator>
  <cp:lastModifiedBy>Marcello, Anna S.</cp:lastModifiedBy>
  <cp:revision>1</cp:revision>
  <dcterms:created xsi:type="dcterms:W3CDTF">2015-10-28T20:06:33Z</dcterms:created>
  <dcterms:modified xsi:type="dcterms:W3CDTF">2015-10-28T20:06:43Z</dcterms:modified>
</cp:coreProperties>
</file>