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6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8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3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0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2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3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7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42A6-5D0E-4D06-81F7-A56498D91B32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C1A9-934A-40E8-8359-DF39E57D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rainpop.com/science/diversityoflife/protists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edu.glogster.com/media/5/24/44/1/24440107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science/diversityoflife/carnivorousplants/" TargetMode="External"/><Relationship Id="rId2" Type="http://schemas.openxmlformats.org/officeDocument/2006/relationships/hyperlink" Target="http://www.brainpop.com/science/diversityoflife/fungi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oliviagc.edublogs.org/files/2012/04/woodland_fungi_1-2am5t3c.jpg" TargetMode="External"/><Relationship Id="rId4" Type="http://schemas.openxmlformats.org/officeDocument/2006/relationships/hyperlink" Target="http://www.youtube.com/watch?v=0-YU6PW9NX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Kingdoms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9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343400"/>
            <a:ext cx="7772400" cy="2266950"/>
          </a:xfrm>
        </p:spPr>
        <p:txBody>
          <a:bodyPr/>
          <a:lstStyle/>
          <a:p>
            <a:r>
              <a:rPr lang="en-US" dirty="0"/>
              <a:t>Six Kingdoms of Life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1" y="457200"/>
            <a:ext cx="618590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5315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524000" y="0"/>
          <a:ext cx="9144000" cy="5758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1295400"/>
                <a:gridCol w="1828800"/>
                <a:gridCol w="1524000"/>
                <a:gridCol w="2133600"/>
              </a:tblGrid>
              <a:tr h="10950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Kingdom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Prokaryote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or Eukaryote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Unicellular or multicellular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Autotroph or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Heterotroph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Examples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52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Archeabacteria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Prok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Unicellular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Hetero</a:t>
                      </a:r>
                    </a:p>
                    <a:p>
                      <a:pPr algn="ctr"/>
                      <a:r>
                        <a:rPr lang="en-US" sz="2400" dirty="0" err="1" smtClean="0"/>
                        <a:t>Autotroph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Bacteria that live in extreme</a:t>
                      </a:r>
                      <a:r>
                        <a:rPr lang="en-US" sz="2400" baseline="0" dirty="0" smtClean="0"/>
                        <a:t> circumstances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(Really hot, really cold)</a:t>
                      </a:r>
                      <a:endParaRPr lang="en-US" sz="2400" dirty="0"/>
                    </a:p>
                  </a:txBody>
                  <a:tcPr/>
                </a:tc>
              </a:tr>
              <a:tr h="8106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Eubacteria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Prok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Unicellular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Hetero</a:t>
                      </a:r>
                    </a:p>
                    <a:p>
                      <a:pPr algn="ctr"/>
                      <a:r>
                        <a:rPr lang="en-US" sz="2400" dirty="0" smtClean="0"/>
                        <a:t>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Bacteria only</a:t>
                      </a:r>
                      <a:endParaRPr lang="en-US" sz="2400" dirty="0"/>
                    </a:p>
                  </a:txBody>
                  <a:tcPr/>
                </a:tc>
              </a:tr>
              <a:tr h="14235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Protists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Unicellular</a:t>
                      </a:r>
                    </a:p>
                    <a:p>
                      <a:pPr algn="ctr"/>
                      <a:r>
                        <a:rPr lang="en-US" sz="2400" dirty="0" smtClean="0"/>
                        <a:t>Multicellular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Auto</a:t>
                      </a:r>
                    </a:p>
                    <a:p>
                      <a:pPr algn="ctr"/>
                      <a:r>
                        <a:rPr lang="en-US" sz="2400" dirty="0" smtClean="0"/>
                        <a:t>Hetero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Amoeba </a:t>
                      </a:r>
                    </a:p>
                    <a:p>
                      <a:pPr algn="ctr"/>
                      <a:r>
                        <a:rPr lang="en-US" sz="2400" dirty="0" smtClean="0"/>
                        <a:t>Paramecium</a:t>
                      </a:r>
                    </a:p>
                    <a:p>
                      <a:pPr algn="ctr"/>
                      <a:r>
                        <a:rPr lang="en-US" sz="2400" dirty="0" smtClean="0">
                          <a:hlinkClick r:id="rId2"/>
                        </a:rPr>
                        <a:t>Algae</a:t>
                      </a:r>
                    </a:p>
                    <a:p>
                      <a:pPr algn="ctr"/>
                      <a:r>
                        <a:rPr lang="en-US" sz="2400" dirty="0" smtClean="0">
                          <a:hlinkClick r:id="rId2"/>
                        </a:rPr>
                        <a:t>Protozoan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62400" y="1143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11430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86600" y="1219200"/>
            <a:ext cx="137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86800" y="838200"/>
            <a:ext cx="1981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2400" y="3124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800" y="31242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39000" y="32004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10600" y="31242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810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14950" y="3962401"/>
            <a:ext cx="1543050" cy="99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00900" y="39243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763000" y="38862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6738" name="Picture 2" descr="http://upload.wikimedia.org/wikipedia/commons/thumb/2/24/Protist_collage.jpg/250px-Protist_coll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91000"/>
            <a:ext cx="2000250" cy="1744218"/>
          </a:xfrm>
          <a:prstGeom prst="rect">
            <a:avLst/>
          </a:prstGeom>
          <a:noFill/>
        </p:spPr>
      </p:pic>
      <p:pic>
        <p:nvPicPr>
          <p:cNvPr id="116740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676401"/>
            <a:ext cx="1524000" cy="1207129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8724900" y="47244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3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4000" y="1"/>
          <a:ext cx="9144000" cy="5249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1295400"/>
                <a:gridCol w="1600200"/>
                <a:gridCol w="1752600"/>
                <a:gridCol w="2133600"/>
              </a:tblGrid>
              <a:tr h="10950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Kingdom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Prokaryote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or Eukaryote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Unicellular or multicellular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Autotroph or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Heterotroph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Examples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52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2"/>
                        </a:rPr>
                        <a:t>Fungi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Unicellular</a:t>
                      </a:r>
                    </a:p>
                    <a:p>
                      <a:pPr algn="ctr"/>
                      <a:r>
                        <a:rPr lang="en-US" sz="2400" dirty="0" smtClean="0"/>
                        <a:t>Multi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Hetero (absorb nutrients from other organisms)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Mushrooms</a:t>
                      </a:r>
                    </a:p>
                    <a:p>
                      <a:pPr algn="ctr"/>
                      <a:r>
                        <a:rPr lang="en-US" sz="2400" dirty="0" smtClean="0"/>
                        <a:t>Molds</a:t>
                      </a:r>
                      <a:endParaRPr lang="en-US" sz="2400" dirty="0"/>
                    </a:p>
                  </a:txBody>
                  <a:tcPr/>
                </a:tc>
              </a:tr>
              <a:tr h="8106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3"/>
                        </a:rPr>
                        <a:t>Plants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hlinkClick r:id="rId4"/>
                        </a:rPr>
                        <a:t>Euk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Multi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Tree,</a:t>
                      </a:r>
                      <a:r>
                        <a:rPr lang="en-US" sz="2400" baseline="0" dirty="0" smtClean="0"/>
                        <a:t> ferns</a:t>
                      </a:r>
                      <a:endParaRPr lang="en-US" sz="2400" dirty="0"/>
                    </a:p>
                  </a:txBody>
                  <a:tcPr/>
                </a:tc>
              </a:tr>
              <a:tr h="14235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Animals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Euk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Multi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Hetero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Tiger</a:t>
                      </a:r>
                    </a:p>
                    <a:p>
                      <a:pPr algn="ctr"/>
                      <a:r>
                        <a:rPr lang="en-US" sz="2400" dirty="0" smtClean="0"/>
                        <a:t>Jellyfish</a:t>
                      </a:r>
                    </a:p>
                    <a:p>
                      <a:pPr algn="ctr"/>
                      <a:r>
                        <a:rPr lang="en-US" sz="2400" dirty="0" smtClean="0"/>
                        <a:t>Human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62400" y="1143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95900" y="1213758"/>
            <a:ext cx="1409700" cy="76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4200" y="1219200"/>
            <a:ext cx="1524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6800" y="11430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3048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3124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3124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10600" y="3048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62400" y="3810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10200" y="39624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3886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686800" y="3962400"/>
            <a:ext cx="1676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5714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1524001"/>
            <a:ext cx="1143000" cy="1385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903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Kingdoms</vt:lpstr>
      <vt:lpstr>Six Kingdoms of Life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Kingdoms</dc:title>
  <dc:creator>Marcello, Anna S.</dc:creator>
  <cp:lastModifiedBy>Marcello, Anna S.</cp:lastModifiedBy>
  <cp:revision>3</cp:revision>
  <dcterms:created xsi:type="dcterms:W3CDTF">2016-03-16T12:33:01Z</dcterms:created>
  <dcterms:modified xsi:type="dcterms:W3CDTF">2016-03-16T12:45:02Z</dcterms:modified>
</cp:coreProperties>
</file>