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3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9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6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6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72E5-5B0F-4120-ABB8-FC2AB56E9A9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B5C39-0A2F-499A-A68B-20532BBB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Groups on the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3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74639"/>
            <a:ext cx="4038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number –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Properties-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Reactivity-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Valence Electrons-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Uses-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649" y="-303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Alkali Metals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0649" y="846139"/>
            <a:ext cx="4038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number –  1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dirty="0" smtClean="0"/>
              <a:t>Properties-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Reactivity-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Valence Electrons-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Uses-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0500" y="1415535"/>
            <a:ext cx="621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Soft, tarnish rapidly, low melting point, low density, violently react, silver, conductors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2438401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Lithium, sodium, potassium, rubidium, cesium, francium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2850" y="361267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React violently, very reactive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7745" y="4273443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0911" y="4978824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Aircrafts, salt, batteries, explosives</a:t>
            </a:r>
          </a:p>
        </p:txBody>
      </p:sp>
    </p:spTree>
    <p:extLst>
      <p:ext uri="{BB962C8B-B14F-4D97-AF65-F5344CB8AC3E}">
        <p14:creationId xmlns:p14="http://schemas.microsoft.com/office/powerpoint/2010/main" val="26777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74639"/>
            <a:ext cx="4038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Alkaline Metals</a:t>
            </a:r>
          </a:p>
          <a:p>
            <a:pPr marL="0" indent="0">
              <a:buNone/>
            </a:pPr>
            <a:r>
              <a:rPr lang="en-US" dirty="0" smtClean="0"/>
              <a:t>Group number –  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Properties-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Examples-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Reactivity-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Valence Electrons-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Uses-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5834" y="1821091"/>
            <a:ext cx="621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5834" y="268001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Calcium, magnesium,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9456" y="3579814"/>
            <a:ext cx="277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Very reactive metals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1550" y="4357253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0534" y="5237443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Bones, teeth, light weight metals for bikes/airplanes</a:t>
            </a:r>
          </a:p>
        </p:txBody>
      </p:sp>
      <p:sp>
        <p:nvSpPr>
          <p:cNvPr id="7" name="AutoShape 2" descr="Image result for smiley fa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Image result for smiley fac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74639"/>
            <a:ext cx="4038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Halogens</a:t>
            </a:r>
          </a:p>
          <a:p>
            <a:pPr marL="0" indent="0">
              <a:buNone/>
            </a:pPr>
            <a:r>
              <a:rPr lang="en-US" dirty="0" smtClean="0"/>
              <a:t>Group number –  17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Properties-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Examples-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Reactivity-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Valence Electrons-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Uses-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5930" y="1861087"/>
            <a:ext cx="621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 metal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5834" y="268001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Helium, argon, neon, xenon, krypton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9456" y="3579814"/>
            <a:ext cx="337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Very reactive non metals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6441" y="4372326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0534" y="5237443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Used to kill bacteria/germs</a:t>
            </a:r>
          </a:p>
        </p:txBody>
      </p:sp>
      <p:sp>
        <p:nvSpPr>
          <p:cNvPr id="7" name="AutoShape 2" descr="Image result for smiley fa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Image result for smiley fac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74639"/>
            <a:ext cx="4038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Noble Gases</a:t>
            </a:r>
          </a:p>
          <a:p>
            <a:pPr marL="0" indent="0">
              <a:buNone/>
            </a:pPr>
            <a:r>
              <a:rPr lang="en-US" dirty="0" smtClean="0"/>
              <a:t>Group number –  18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Properties-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Examples-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Reactivity-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Valence Electrons-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Uses-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5834" y="1821091"/>
            <a:ext cx="621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Gases, non metals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5834" y="268001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Helium, argon, neon, xenon, krypton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9456" y="3579814"/>
            <a:ext cx="277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reactive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1550" y="4357253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0534" y="5237443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Balloons, lights</a:t>
            </a:r>
          </a:p>
        </p:txBody>
      </p:sp>
      <p:sp>
        <p:nvSpPr>
          <p:cNvPr id="7" name="AutoShape 2" descr="Image result for smiley fa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Image result for smiley fac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clipart smiley 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61" y="3291403"/>
            <a:ext cx="2324101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74639"/>
            <a:ext cx="4038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Transition Metals</a:t>
            </a:r>
          </a:p>
          <a:p>
            <a:pPr marL="0" indent="0">
              <a:buNone/>
            </a:pPr>
            <a:r>
              <a:rPr lang="en-US" dirty="0" smtClean="0"/>
              <a:t>Group number –  3-12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Properties-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Examples-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Reactivity-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Valence Electrons-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Uses-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5834" y="1821091"/>
            <a:ext cx="621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Great conductors, high melting point, hard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125" y="267882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Copper, silver, gold, titanium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373035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reactive than most metals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1550" y="4357253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1,2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0534" y="5237443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Coins, jewelry</a:t>
            </a:r>
          </a:p>
        </p:txBody>
      </p:sp>
    </p:spTree>
    <p:extLst>
      <p:ext uri="{BB962C8B-B14F-4D97-AF65-F5344CB8AC3E}">
        <p14:creationId xmlns:p14="http://schemas.microsoft.com/office/powerpoint/2010/main" val="31348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on the Periodic </a:t>
            </a:r>
            <a:r>
              <a:rPr lang="en-US" dirty="0" smtClean="0"/>
              <a:t>Table…17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Groups –	 vertical columns </a:t>
            </a:r>
          </a:p>
          <a:p>
            <a:pPr marL="0" indent="0">
              <a:buNone/>
            </a:pPr>
            <a:r>
              <a:rPr lang="en-US" dirty="0" smtClean="0"/>
              <a:t>		have many similarities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identifies reactivity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Periods – 	horizontal rows</a:t>
            </a:r>
          </a:p>
          <a:p>
            <a:pPr marL="0" indent="0">
              <a:buNone/>
            </a:pPr>
            <a:r>
              <a:rPr lang="en-US" dirty="0" smtClean="0"/>
              <a:t>		do not have a lot in common</a:t>
            </a:r>
            <a:br>
              <a:rPr lang="en-US" dirty="0" smtClean="0"/>
            </a:br>
            <a:r>
              <a:rPr lang="en-US" dirty="0" smtClean="0"/>
              <a:t>		identifies the # of electron shells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5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381000"/>
            <a:ext cx="5029200" cy="6705600"/>
          </a:xfrm>
        </p:spPr>
      </p:pic>
    </p:spTree>
    <p:extLst>
      <p:ext uri="{BB962C8B-B14F-4D97-AF65-F5344CB8AC3E}">
        <p14:creationId xmlns:p14="http://schemas.microsoft.com/office/powerpoint/2010/main" val="7124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KEY…17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/>
              <a:t>Hydrogen</a:t>
            </a:r>
          </a:p>
          <a:p>
            <a:pPr lvl="2"/>
            <a:r>
              <a:rPr lang="en-US" sz="3200" dirty="0"/>
              <a:t>Alkali Metals</a:t>
            </a:r>
          </a:p>
          <a:p>
            <a:pPr lvl="2"/>
            <a:r>
              <a:rPr lang="en-US" sz="3200" dirty="0"/>
              <a:t>Alkaline Metals</a:t>
            </a:r>
          </a:p>
          <a:p>
            <a:pPr lvl="2"/>
            <a:r>
              <a:rPr lang="en-US" sz="3200" dirty="0"/>
              <a:t>Transition Metals</a:t>
            </a:r>
          </a:p>
          <a:p>
            <a:pPr lvl="2"/>
            <a:r>
              <a:rPr lang="en-US" sz="3200" dirty="0"/>
              <a:t>Halogens</a:t>
            </a:r>
          </a:p>
          <a:p>
            <a:pPr lvl="2"/>
            <a:r>
              <a:rPr lang="en-US" sz="3200" dirty="0"/>
              <a:t>Noble Gases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4300" y="1632347"/>
            <a:ext cx="533400" cy="4651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201862"/>
            <a:ext cx="533400" cy="4651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2771378"/>
            <a:ext cx="533400" cy="465138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3307557"/>
            <a:ext cx="533400" cy="465138"/>
          </a:xfrm>
          <a:prstGeom prst="rect">
            <a:avLst/>
          </a:prstGeom>
          <a:solidFill>
            <a:srgbClr val="82C836"/>
          </a:solidFill>
          <a:ln>
            <a:solidFill>
              <a:srgbClr val="82C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3909219"/>
            <a:ext cx="533400" cy="465138"/>
          </a:xfrm>
          <a:prstGeom prst="rect">
            <a:avLst/>
          </a:prstGeom>
          <a:solidFill>
            <a:srgbClr val="2E11DF"/>
          </a:solidFill>
          <a:ln>
            <a:solidFill>
              <a:srgbClr val="2E1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54300" y="4510881"/>
            <a:ext cx="533400" cy="465138"/>
          </a:xfrm>
          <a:prstGeom prst="rect">
            <a:avLst/>
          </a:prstGeom>
          <a:solidFill>
            <a:srgbClr val="C209C7"/>
          </a:solidFill>
          <a:ln>
            <a:solidFill>
              <a:srgbClr val="C20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316167">
            <a:off x="7772400" y="907703"/>
            <a:ext cx="24384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Draw key on the front of page </a:t>
            </a:r>
            <a:r>
              <a:rPr lang="en-US" sz="2800" dirty="0" smtClean="0"/>
              <a:t>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8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1"/>
            <a:ext cx="8453438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81200" y="1225550"/>
            <a:ext cx="609600" cy="36933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682750"/>
            <a:ext cx="533400" cy="369332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1658938"/>
            <a:ext cx="533400" cy="369332"/>
          </a:xfrm>
          <a:prstGeom prst="rect">
            <a:avLst/>
          </a:prstGeom>
          <a:solidFill>
            <a:srgbClr val="FF6600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514600"/>
            <a:ext cx="4343400" cy="369332"/>
          </a:xfrm>
          <a:prstGeom prst="rect">
            <a:avLst/>
          </a:prstGeom>
          <a:solidFill>
            <a:srgbClr val="82C836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67800" y="1454150"/>
            <a:ext cx="533400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01200" y="1225550"/>
            <a:ext cx="381000" cy="369332"/>
          </a:xfrm>
          <a:prstGeom prst="rect">
            <a:avLst/>
          </a:prstGeom>
          <a:solidFill>
            <a:srgbClr val="C209C7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10100" y="162025"/>
            <a:ext cx="1905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Attach to the front of page </a:t>
            </a:r>
            <a:r>
              <a:rPr lang="en-US" sz="2800" dirty="0" smtClean="0"/>
              <a:t>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4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228601"/>
            <a:ext cx="4038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ALKALI METALS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ALKALINE METALS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28601"/>
            <a:ext cx="4038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HALOGENS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NOBLE GASES</a:t>
            </a:r>
          </a:p>
        </p:txBody>
      </p:sp>
      <p:sp>
        <p:nvSpPr>
          <p:cNvPr id="7" name="TextBox 6"/>
          <p:cNvSpPr txBox="1"/>
          <p:nvPr/>
        </p:nvSpPr>
        <p:spPr>
          <a:xfrm rot="20274606">
            <a:off x="2895600" y="1752600"/>
            <a:ext cx="2590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Back of page </a:t>
            </a:r>
            <a:r>
              <a:rPr lang="en-US" sz="2800" dirty="0" smtClean="0"/>
              <a:t>17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936152">
            <a:off x="6896099" y="1752599"/>
            <a:ext cx="2590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Front of page </a:t>
            </a:r>
            <a:r>
              <a:rPr lang="en-US" sz="2800" dirty="0" smtClean="0"/>
              <a:t>18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10100" y="162025"/>
            <a:ext cx="1905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Attach to the front of page </a:t>
            </a:r>
            <a:r>
              <a:rPr lang="en-US" sz="2800" dirty="0" smtClean="0"/>
              <a:t>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21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3140" y="-1090020"/>
            <a:ext cx="5625721" cy="7500962"/>
          </a:xfrm>
        </p:spPr>
      </p:pic>
    </p:spTree>
    <p:extLst>
      <p:ext uri="{BB962C8B-B14F-4D97-AF65-F5344CB8AC3E}">
        <p14:creationId xmlns:p14="http://schemas.microsoft.com/office/powerpoint/2010/main" val="27710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my website and click on the link for today’s assignment.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6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1" t="-1042" r="27379" b="1042"/>
          <a:stretch/>
        </p:blipFill>
        <p:spPr>
          <a:xfrm>
            <a:off x="1295400" y="-228600"/>
            <a:ext cx="929640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4038601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Put your first and last name here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57800" y="3657600"/>
            <a:ext cx="76200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271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Groups on the Periodic Table</vt:lpstr>
      <vt:lpstr>Groups on the Periodic Table…17</vt:lpstr>
      <vt:lpstr>PowerPoint Presentation</vt:lpstr>
      <vt:lpstr>KEY…17</vt:lpstr>
      <vt:lpstr>PowerPoint Presentation</vt:lpstr>
      <vt:lpstr>PowerPoint Presentation</vt:lpstr>
      <vt:lpstr>PowerPoint Presentation</vt:lpstr>
      <vt:lpstr>GO to my website and click on the link for today’s assignment.</vt:lpstr>
      <vt:lpstr>PowerPoint Presentation</vt:lpstr>
      <vt:lpstr>PowerPoint Presentation</vt:lpstr>
      <vt:lpstr>PowerPoint Presentation</vt:lpstr>
      <vt:lpstr>Alkali Metals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Groups on the Periodic Table</dc:title>
  <dc:creator>Marcello, Anna S.</dc:creator>
  <cp:lastModifiedBy>Marcello, Anna S.</cp:lastModifiedBy>
  <cp:revision>4</cp:revision>
  <dcterms:created xsi:type="dcterms:W3CDTF">2015-09-21T20:27:56Z</dcterms:created>
  <dcterms:modified xsi:type="dcterms:W3CDTF">2016-09-22T16:00:05Z</dcterms:modified>
</cp:coreProperties>
</file>