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90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72FBC-8C6A-43D6-99FA-FA2A2D521A70}" type="datetimeFigureOut">
              <a:rPr lang="en-US" smtClean="0"/>
              <a:t>9/10/2014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59D6F-BB3E-4588-A710-691E00672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010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72FBC-8C6A-43D6-99FA-FA2A2D521A70}" type="datetimeFigureOut">
              <a:rPr lang="en-US" smtClean="0"/>
              <a:t>9/10/2014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59D6F-BB3E-4588-A710-691E00672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98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72FBC-8C6A-43D6-99FA-FA2A2D521A70}" type="datetimeFigureOut">
              <a:rPr lang="en-US" smtClean="0"/>
              <a:t>9/10/2014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59D6F-BB3E-4588-A710-691E00672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246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72FBC-8C6A-43D6-99FA-FA2A2D521A70}" type="datetimeFigureOut">
              <a:rPr lang="en-US" smtClean="0"/>
              <a:t>9/10/2014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59D6F-BB3E-4588-A710-691E00672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551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72FBC-8C6A-43D6-99FA-FA2A2D521A70}" type="datetimeFigureOut">
              <a:rPr lang="en-US" smtClean="0"/>
              <a:t>9/10/2014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59D6F-BB3E-4588-A710-691E00672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486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72FBC-8C6A-43D6-99FA-FA2A2D521A70}" type="datetimeFigureOut">
              <a:rPr lang="en-US" smtClean="0"/>
              <a:t>9/10/2014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59D6F-BB3E-4588-A710-691E00672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051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72FBC-8C6A-43D6-99FA-FA2A2D521A70}" type="datetimeFigureOut">
              <a:rPr lang="en-US" smtClean="0"/>
              <a:t>9/10/2014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59D6F-BB3E-4588-A710-691E00672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745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72FBC-8C6A-43D6-99FA-FA2A2D521A70}" type="datetimeFigureOut">
              <a:rPr lang="en-US" smtClean="0"/>
              <a:t>9/10/2014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59D6F-BB3E-4588-A710-691E00672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484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72FBC-8C6A-43D6-99FA-FA2A2D521A70}" type="datetimeFigureOut">
              <a:rPr lang="en-US" smtClean="0"/>
              <a:t>9/10/2014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59D6F-BB3E-4588-A710-691E00672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412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72FBC-8C6A-43D6-99FA-FA2A2D521A70}" type="datetimeFigureOut">
              <a:rPr lang="en-US" smtClean="0"/>
              <a:t>9/10/2014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59D6F-BB3E-4588-A710-691E00672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23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72FBC-8C6A-43D6-99FA-FA2A2D521A70}" type="datetimeFigureOut">
              <a:rPr lang="en-US" smtClean="0"/>
              <a:t>9/10/2014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59D6F-BB3E-4588-A710-691E00672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970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972FBC-8C6A-43D6-99FA-FA2A2D521A70}" type="datetimeFigureOut">
              <a:rPr lang="en-US" smtClean="0"/>
              <a:t>9/10/2014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E59D6F-BB3E-4588-A710-691E00672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651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//upload.wikimedia.org/wikipedia/en/e/ed/CoffeeCup.sv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Groups of the </a:t>
            </a:r>
            <a:r>
              <a:rPr lang="en-US" smtClean="0"/>
              <a:t>Periodic Table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6091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74638"/>
            <a:ext cx="8229600" cy="715962"/>
          </a:xfrm>
        </p:spPr>
        <p:txBody>
          <a:bodyPr/>
          <a:lstStyle/>
          <a:p>
            <a:pPr algn="l" eaLnBrk="1" hangingPunct="1"/>
            <a:r>
              <a:rPr lang="en-US" sz="4000" dirty="0"/>
              <a:t>CONCLUSION…front of 13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idx="1"/>
          </p:nvPr>
        </p:nvSpPr>
        <p:spPr>
          <a:xfrm>
            <a:off x="1524000" y="838201"/>
            <a:ext cx="9144000" cy="5287963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dirty="0" smtClean="0"/>
              <a:t>Why is “shape” not a good test for determining if an element is a metal or a nonmetal?</a:t>
            </a:r>
          </a:p>
          <a:p>
            <a:pPr marL="609600" indent="-609600">
              <a:buFontTx/>
              <a:buAutoNum type="arabicPeriod"/>
            </a:pPr>
            <a:r>
              <a:rPr lang="en-US" dirty="0" smtClean="0"/>
              <a:t>You have been asked to design a new coffee cup for Starbucks. Describe what type of materials (metals, nonmetals and/or metalloids) you would use and why.</a:t>
            </a:r>
          </a:p>
          <a:p>
            <a:pPr marL="609600" indent="-609600">
              <a:buFontTx/>
              <a:buAutoNum type="arabicPeriod"/>
            </a:pPr>
            <a:r>
              <a:rPr lang="en-US" dirty="0" smtClean="0"/>
              <a:t>Compare and contrast metals and nonmetals. (choose the method-Venn diagram, chart, sentences)</a:t>
            </a:r>
          </a:p>
        </p:txBody>
      </p:sp>
      <p:sp>
        <p:nvSpPr>
          <p:cNvPr id="89092" name="Text Box 4"/>
          <p:cNvSpPr txBox="1">
            <a:spLocks noChangeArrowheads="1"/>
          </p:cNvSpPr>
          <p:nvPr/>
        </p:nvSpPr>
        <p:spPr bwMode="auto">
          <a:xfrm>
            <a:off x="7620000" y="152401"/>
            <a:ext cx="3657600" cy="8604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chemeClr val="accent2"/>
                </a:solidFill>
              </a:rPr>
              <a:t>DO NOT COPY THE QUESTIONS</a:t>
            </a:r>
          </a:p>
        </p:txBody>
      </p:sp>
      <p:pic>
        <p:nvPicPr>
          <p:cNvPr id="5" name="Picture 6" descr="File:CoffeeCup.sv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9001" y="4572001"/>
            <a:ext cx="2054225" cy="205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3614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Groups on the Periodic Table…14</a:t>
            </a:r>
          </a:p>
        </p:txBody>
      </p:sp>
      <p:sp>
        <p:nvSpPr>
          <p:cNvPr id="10752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10752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1447801"/>
            <a:ext cx="9232900" cy="454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 rot="1403340">
            <a:off x="7467600" y="3719196"/>
            <a:ext cx="2590800" cy="83099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400" dirty="0"/>
              <a:t>Copy chart on the front of page 14</a:t>
            </a:r>
          </a:p>
        </p:txBody>
      </p:sp>
    </p:spTree>
    <p:extLst>
      <p:ext uri="{BB962C8B-B14F-4D97-AF65-F5344CB8AC3E}">
        <p14:creationId xmlns:p14="http://schemas.microsoft.com/office/powerpoint/2010/main" val="1827932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108547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108548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10854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381001"/>
            <a:ext cx="8453438" cy="5891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72685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 of 14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7400" y="1600201"/>
            <a:ext cx="8229600" cy="4525963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 dirty="0" smtClean="0"/>
              <a:t>Groups-</a:t>
            </a:r>
          </a:p>
          <a:p>
            <a:r>
              <a:rPr lang="en-US" dirty="0" smtClean="0"/>
              <a:t>Vertical column on the periodic table</a:t>
            </a:r>
          </a:p>
          <a:p>
            <a:r>
              <a:rPr lang="en-US" dirty="0" smtClean="0"/>
              <a:t>Groups have similar properties</a:t>
            </a:r>
          </a:p>
          <a:p>
            <a:endParaRPr lang="en-US" dirty="0" smtClean="0"/>
          </a:p>
          <a:p>
            <a:pPr>
              <a:buFont typeface="Arial" charset="0"/>
              <a:buNone/>
            </a:pPr>
            <a:r>
              <a:rPr lang="en-US" dirty="0" smtClean="0"/>
              <a:t>Periods-</a:t>
            </a:r>
          </a:p>
          <a:p>
            <a:r>
              <a:rPr lang="en-US" dirty="0" smtClean="0"/>
              <a:t>a horizontal row on the periodic table.  </a:t>
            </a:r>
          </a:p>
          <a:p>
            <a:r>
              <a:rPr lang="en-US" dirty="0" smtClean="0"/>
              <a:t>Elements have different </a:t>
            </a:r>
            <a:r>
              <a:rPr lang="en-US" dirty="0" smtClean="0"/>
              <a:t>properties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33043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122</Words>
  <Application>Microsoft Office PowerPoint</Application>
  <PresentationFormat>Widescreen</PresentationFormat>
  <Paragraphs>16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Groups of the Periodic Table</vt:lpstr>
      <vt:lpstr>CONCLUSION…front of 13</vt:lpstr>
      <vt:lpstr>Groups on the Periodic Table…14</vt:lpstr>
      <vt:lpstr>PowerPoint Presentation</vt:lpstr>
      <vt:lpstr>Back of 14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Groups of the Periodic Table</dc:title>
  <dc:creator>Marcello, Anna S.</dc:creator>
  <cp:lastModifiedBy>Marcello, Anna S.</cp:lastModifiedBy>
  <cp:revision>1</cp:revision>
  <dcterms:created xsi:type="dcterms:W3CDTF">2014-09-11T00:34:17Z</dcterms:created>
  <dcterms:modified xsi:type="dcterms:W3CDTF">2014-09-11T00:34:30Z</dcterms:modified>
</cp:coreProperties>
</file>