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5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7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5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5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2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9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0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8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B78C-C553-419F-8D5E-7E8C6F815B56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538C-C82A-4A0A-B62B-BA7D7647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science/cellularlifeandgenetics/photosynthesis/" TargetMode="External"/><Relationship Id="rId2" Type="http://schemas.openxmlformats.org/officeDocument/2006/relationships/hyperlink" Target="http://www.brainpop.com/science/cellularlifeandgenetics/cellularrespir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667000" y="304800"/>
            <a:ext cx="6477000" cy="586740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667000" y="304800"/>
            <a:ext cx="6477000" cy="403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5867400" y="5334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 rot="-1624868">
            <a:off x="5715000" y="1447800"/>
            <a:ext cx="3333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  <a:hlinkClick r:id="rId2"/>
              </a:rPr>
              <a:t>CELLULAR RESPIRATION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 rot="-2010086">
            <a:off x="2362200" y="2362200"/>
            <a:ext cx="4154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  <a:hlinkClick r:id="rId3"/>
              </a:rPr>
              <a:t>PHOTOSYNTHESIS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8377" name="Text Box 10"/>
          <p:cNvSpPr txBox="1">
            <a:spLocks noChangeArrowheads="1"/>
          </p:cNvSpPr>
          <p:nvPr/>
        </p:nvSpPr>
        <p:spPr bwMode="auto">
          <a:xfrm>
            <a:off x="2971800" y="4495801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How do cells get energy?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45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6" grpId="0"/>
      <p:bldP spid="583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0"/>
            <a:ext cx="40386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/>
              <a:t>Reactants</a:t>
            </a:r>
          </a:p>
          <a:p>
            <a:pPr>
              <a:buFontTx/>
              <a:buNone/>
            </a:pPr>
            <a:r>
              <a:rPr lang="en-US" sz="2400" dirty="0"/>
              <a:t>Carbon dioxide</a:t>
            </a:r>
          </a:p>
          <a:p>
            <a:pPr>
              <a:buFontTx/>
              <a:buNone/>
            </a:pPr>
            <a:r>
              <a:rPr lang="en-US" sz="2400" dirty="0"/>
              <a:t>Water</a:t>
            </a:r>
          </a:p>
          <a:p>
            <a:pPr>
              <a:buFontTx/>
              <a:buNone/>
            </a:pPr>
            <a:r>
              <a:rPr lang="en-US" sz="2400" dirty="0"/>
              <a:t>Energy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b="1" dirty="0"/>
              <a:t>Product</a:t>
            </a:r>
          </a:p>
          <a:p>
            <a:pPr>
              <a:buFontTx/>
              <a:buNone/>
            </a:pPr>
            <a:r>
              <a:rPr lang="en-US" sz="2400" dirty="0"/>
              <a:t>glucose/sugar</a:t>
            </a:r>
          </a:p>
          <a:p>
            <a:pPr>
              <a:buFontTx/>
              <a:buNone/>
            </a:pPr>
            <a:r>
              <a:rPr lang="en-US" sz="2400" dirty="0"/>
              <a:t>Oxygen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0"/>
            <a:ext cx="44958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Reactants</a:t>
            </a:r>
          </a:p>
          <a:p>
            <a:pPr>
              <a:buFontTx/>
              <a:buNone/>
            </a:pPr>
            <a:r>
              <a:rPr lang="en-US" dirty="0" smtClean="0"/>
              <a:t>Oxygen </a:t>
            </a:r>
          </a:p>
          <a:p>
            <a:pPr>
              <a:buFontTx/>
              <a:buNone/>
            </a:pPr>
            <a:r>
              <a:rPr lang="en-US" dirty="0" smtClean="0"/>
              <a:t>Glucose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sz="800" dirty="0"/>
          </a:p>
          <a:p>
            <a:pPr>
              <a:buFontTx/>
              <a:buNone/>
            </a:pPr>
            <a:r>
              <a:rPr lang="en-US" b="1" dirty="0" smtClean="0"/>
              <a:t>Products</a:t>
            </a:r>
          </a:p>
          <a:p>
            <a:pPr>
              <a:buFontTx/>
              <a:buNone/>
            </a:pPr>
            <a:r>
              <a:rPr lang="en-US" dirty="0" smtClean="0"/>
              <a:t>Carbon dioxide</a:t>
            </a:r>
          </a:p>
          <a:p>
            <a:pPr>
              <a:buFontTx/>
              <a:buNone/>
            </a:pPr>
            <a:r>
              <a:rPr lang="en-US" dirty="0" smtClean="0"/>
              <a:t>Water </a:t>
            </a:r>
          </a:p>
          <a:p>
            <a:pPr>
              <a:buFontTx/>
              <a:buNone/>
            </a:pPr>
            <a:r>
              <a:rPr lang="en-US" sz="4000" dirty="0"/>
              <a:t>ENERGY</a:t>
            </a:r>
            <a:endParaRPr lang="en-US" dirty="0" smtClean="0"/>
          </a:p>
        </p:txBody>
      </p:sp>
      <p:sp>
        <p:nvSpPr>
          <p:cNvPr id="59397" name="AutoShape 4"/>
          <p:cNvSpPr>
            <a:spLocks noChangeArrowheads="1"/>
          </p:cNvSpPr>
          <p:nvPr/>
        </p:nvSpPr>
        <p:spPr bwMode="auto">
          <a:xfrm>
            <a:off x="2971800" y="1676400"/>
            <a:ext cx="838200" cy="762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676900" y="0"/>
            <a:ext cx="38100" cy="6858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5" descr="Chloropla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6519" y="4636845"/>
            <a:ext cx="2311716" cy="215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 rot="20579818">
            <a:off x="1668780" y="4590437"/>
            <a:ext cx="2522220" cy="52322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CHLOROPLAST</a:t>
            </a:r>
          </a:p>
        </p:txBody>
      </p:sp>
      <p:pic>
        <p:nvPicPr>
          <p:cNvPr id="1026" name="Picture 2" descr="https://encrypted-tbn3.gstatic.com/images?q=tbn:ANd9GcQnzMypX3ug_0Y0YDmd-FTFMDoQB2pKRxTb4YPeig7vOCgxcT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23" y="4701989"/>
            <a:ext cx="20859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748474">
            <a:off x="8077200" y="4290222"/>
            <a:ext cx="2819400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MITOCHONDRIA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4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8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86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1" grpId="0" build="p"/>
      <p:bldP spid="68614" grpId="0" build="p"/>
      <p:bldP spid="59397" grpId="0" animBg="1"/>
      <p:bldP spid="9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27038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/>
              <a:t>Photosynthesis:</a:t>
            </a:r>
          </a:p>
          <a:p>
            <a:pPr>
              <a:buFontTx/>
              <a:buNone/>
            </a:pPr>
            <a:r>
              <a:rPr lang="en-US" b="1" dirty="0" smtClean="0"/>
              <a:t>Formula:</a:t>
            </a:r>
          </a:p>
          <a:p>
            <a:pPr>
              <a:buFontTx/>
              <a:buNone/>
            </a:pP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 + energy                         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72200" y="0"/>
            <a:ext cx="44958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	</a:t>
            </a:r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4267200" y="2286000"/>
            <a:ext cx="838200" cy="762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5638800" y="1981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591300" y="2667000"/>
            <a:ext cx="3619500" cy="762000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Plants Only!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140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457201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/>
              <a:t>Cellular Respiration:</a:t>
            </a:r>
          </a:p>
          <a:p>
            <a:pPr>
              <a:buFontTx/>
              <a:buNone/>
            </a:pPr>
            <a:r>
              <a:rPr lang="en-US" b="1" dirty="0" smtClean="0"/>
              <a:t>Formula:</a:t>
            </a:r>
          </a:p>
          <a:p>
            <a:pPr>
              <a:buFontTx/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O</a:t>
            </a:r>
            <a:r>
              <a:rPr lang="en-US" baseline="-25000" dirty="0" smtClean="0"/>
              <a:t>2   	                    </a:t>
            </a: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 + </a:t>
            </a:r>
            <a:r>
              <a:rPr lang="en-US" dirty="0" smtClean="0">
                <a:latin typeface="Broadway" panose="04040905080B02020502" pitchFamily="82" charset="0"/>
              </a:rPr>
              <a:t>ENERGY</a:t>
            </a:r>
            <a:r>
              <a:rPr lang="en-US" baseline="-25000" dirty="0" smtClean="0"/>
              <a:t>		</a:t>
            </a:r>
            <a:endParaRPr lang="en-US" dirty="0" smtClean="0"/>
          </a:p>
        </p:txBody>
      </p:sp>
      <p:sp>
        <p:nvSpPr>
          <p:cNvPr id="61445" name="Line 6"/>
          <p:cNvSpPr>
            <a:spLocks noChangeShapeType="1"/>
          </p:cNvSpPr>
          <p:nvPr/>
        </p:nvSpPr>
        <p:spPr bwMode="auto">
          <a:xfrm>
            <a:off x="4526280" y="205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77000" y="2819400"/>
            <a:ext cx="3657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Plants  and animals undergo CR for ENERGY!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1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457201"/>
            <a:ext cx="8229600" cy="5668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/>
              <a:t>Cellular Respiration:</a:t>
            </a:r>
          </a:p>
          <a:p>
            <a:pPr>
              <a:buFontTx/>
              <a:buNone/>
            </a:pPr>
            <a:r>
              <a:rPr lang="en-US" b="1" dirty="0" smtClean="0"/>
              <a:t>Formula:</a:t>
            </a:r>
          </a:p>
          <a:p>
            <a:pPr>
              <a:buFontTx/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O</a:t>
            </a:r>
            <a:r>
              <a:rPr lang="en-US" baseline="-25000" dirty="0" smtClean="0"/>
              <a:t>2   	                           </a:t>
            </a: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 + energy</a:t>
            </a:r>
            <a:endParaRPr lang="en-US" sz="4000" dirty="0"/>
          </a:p>
          <a:p>
            <a:pPr>
              <a:buFontTx/>
              <a:buNone/>
            </a:pPr>
            <a:endParaRPr lang="en-US" sz="4000" dirty="0"/>
          </a:p>
          <a:p>
            <a:pPr>
              <a:buFontTx/>
              <a:buNone/>
            </a:pPr>
            <a:r>
              <a:rPr lang="en-US" sz="4000" dirty="0"/>
              <a:t>Photosynthesis:</a:t>
            </a:r>
          </a:p>
          <a:p>
            <a:pPr>
              <a:buFontTx/>
              <a:buNone/>
            </a:pPr>
            <a:r>
              <a:rPr lang="en-US" b="1" dirty="0" smtClean="0"/>
              <a:t>Formula:</a:t>
            </a:r>
          </a:p>
          <a:p>
            <a:pPr>
              <a:buFontTx/>
              <a:buNone/>
            </a:pP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 + energy                 	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72200" y="0"/>
            <a:ext cx="44958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	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4343400" y="4831080"/>
            <a:ext cx="838200" cy="7620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4572000" y="205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6"/>
          <p:cNvSpPr>
            <a:spLocks noChangeShapeType="1"/>
          </p:cNvSpPr>
          <p:nvPr/>
        </p:nvSpPr>
        <p:spPr bwMode="auto">
          <a:xfrm>
            <a:off x="5791200" y="480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0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 to </a:t>
            </a:r>
            <a:r>
              <a:rPr lang="en-US" dirty="0" smtClean="0"/>
              <a:t>back of </a:t>
            </a:r>
            <a:r>
              <a:rPr lang="en-US" dirty="0" smtClean="0"/>
              <a:t>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Dot </a:t>
            </a:r>
            <a:r>
              <a:rPr lang="en-US" sz="5400" dirty="0" err="1"/>
              <a:t>dot</a:t>
            </a:r>
            <a:r>
              <a:rPr lang="en-US" sz="5400" dirty="0"/>
              <a:t> not a lot!!!!!!!!!!!!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575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Broadway</vt:lpstr>
      <vt:lpstr>Calibri</vt:lpstr>
      <vt:lpstr>Calibri Light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Attach to back of 73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Marcello, Anna S.</dc:creator>
  <cp:lastModifiedBy>Marcello, Anna S.</cp:lastModifiedBy>
  <cp:revision>1</cp:revision>
  <dcterms:created xsi:type="dcterms:W3CDTF">2016-03-10T21:15:19Z</dcterms:created>
  <dcterms:modified xsi:type="dcterms:W3CDTF">2016-03-10T21:17:01Z</dcterms:modified>
</cp:coreProperties>
</file>