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2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CBB-03FC-47CC-A05A-A8FA237FAACB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25AA-B591-4633-B87C-8E17B9DD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justglass-online.com/wp-content/uploads/vinegar.JPG&amp;imgrefurl=http://www.justglass-online.com/how-tos/cleaning-your-fine-glassware.html&amp;usg=__KYwnHtuBaddPh6cpIflB7UzmBv4=&amp;h=386&amp;w=336&amp;sz=66&amp;hl=en&amp;start=1&amp;um=1&amp;itbs=1&amp;tbnid=xPLzRpIHZQrBuM:&amp;tbnh=123&amp;tbnw=107&amp;prev=/images?q=vinegar&amp;um=1&amp;hl=en&amp;safe=active&amp;tbs=isch: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bryant3.bryant.edu/~afortin/images/Drano.jpg&amp;imgrefurl=http://bryant3.bryant.edu/~afortin/hiring_campus_cleaners.htm&amp;usg=__NWD7Ob-YM2gX7mT08kJm10Pk0ZI=&amp;h=200&amp;w=200&amp;sz=6&amp;hl=en&amp;start=2&amp;um=1&amp;itbs=1&amp;tbnid=VB4Yr4JLwN4PJM:&amp;tbnh=104&amp;tbnw=104&amp;prev=/images?q=drano&amp;um=1&amp;hl=en&amp;safe=active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drug3k.com/img2/rolaids_10996_4_(big)_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</a:t>
            </a:r>
            <a:r>
              <a:rPr lang="en-US" smtClean="0"/>
              <a:t>and Bases..95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5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0" y="1295400"/>
            <a:ext cx="9144000" cy="426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</a:t>
            </a:r>
          </a:p>
          <a:p>
            <a:pPr eaLnBrk="1" hangingPunct="1"/>
            <a:r>
              <a:rPr lang="en-US" smtClean="0"/>
              <a:t>Starts with H(hydrogen)</a:t>
            </a:r>
          </a:p>
          <a:p>
            <a:pPr eaLnBrk="1" hangingPunct="1"/>
            <a:r>
              <a:rPr lang="en-US" smtClean="0"/>
              <a:t>Can burn skin</a:t>
            </a:r>
          </a:p>
          <a:p>
            <a:pPr eaLnBrk="1" hangingPunct="1"/>
            <a:r>
              <a:rPr lang="en-US" smtClean="0"/>
              <a:t>Examples- Orange juice, lemons, vinegar, HCl,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8437" name="Picture 5" descr="le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304800"/>
            <a:ext cx="27225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vinega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1" y="4191000"/>
            <a:ext cx="20542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40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1676400"/>
            <a:ext cx="9144000" cy="4114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Bitter</a:t>
            </a:r>
          </a:p>
          <a:p>
            <a:pPr eaLnBrk="1" hangingPunct="1"/>
            <a:r>
              <a:rPr lang="en-US" smtClean="0"/>
              <a:t>Slippery</a:t>
            </a:r>
          </a:p>
          <a:p>
            <a:pPr eaLnBrk="1" hangingPunct="1"/>
            <a:r>
              <a:rPr lang="en-US" smtClean="0"/>
              <a:t>End with an OH (hydroxide)</a:t>
            </a:r>
          </a:p>
          <a:p>
            <a:pPr eaLnBrk="1" hangingPunct="1"/>
            <a:r>
              <a:rPr lang="en-US" smtClean="0"/>
              <a:t>Burns</a:t>
            </a:r>
          </a:p>
          <a:p>
            <a:pPr eaLnBrk="1" hangingPunct="1"/>
            <a:r>
              <a:rPr lang="en-US" smtClean="0"/>
              <a:t>Examples-Drano, cleaning products, antacid, KOH, MgOH</a:t>
            </a:r>
          </a:p>
        </p:txBody>
      </p:sp>
      <p:pic>
        <p:nvPicPr>
          <p:cNvPr id="19461" name="Picture 5" descr="Dra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1" y="381001"/>
            <a:ext cx="220662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9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657600" y="2667000"/>
            <a:ext cx="4648200" cy="2362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indicator changes colors to tell how acidic or basic a solution is.</a:t>
            </a:r>
          </a:p>
          <a:p>
            <a:pPr eaLnBrk="1" hangingPunct="1">
              <a:buFontTx/>
              <a:buNone/>
            </a:pPr>
            <a:endParaRPr lang="en-US" sz="800"/>
          </a:p>
          <a:p>
            <a:pPr algn="ctr" eaLnBrk="1" hangingPunct="1">
              <a:buFontTx/>
              <a:buNone/>
            </a:pPr>
            <a:endParaRPr lang="en-US" sz="800"/>
          </a:p>
          <a:p>
            <a:pPr algn="ctr" eaLnBrk="1" hangingPunct="1">
              <a:buFontTx/>
              <a:buNone/>
            </a:pPr>
            <a:r>
              <a:rPr lang="en-US" smtClean="0"/>
              <a:t>1-6 is an ACID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7 is NEUTRAL (water)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8-14 is a BASE</a:t>
            </a:r>
          </a:p>
        </p:txBody>
      </p:sp>
    </p:spTree>
    <p:extLst>
      <p:ext uri="{BB962C8B-B14F-4D97-AF65-F5344CB8AC3E}">
        <p14:creationId xmlns:p14="http://schemas.microsoft.com/office/powerpoint/2010/main" val="39242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Acids and Bases..95</vt:lpstr>
      <vt:lpstr>ACIDS</vt:lpstr>
      <vt:lpstr>BASES</vt:lpstr>
      <vt:lpstr>pH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Bases..95</dc:title>
  <dc:creator>Marcello, Anna S.</dc:creator>
  <cp:lastModifiedBy>Marcello, Anna S.</cp:lastModifiedBy>
  <cp:revision>1</cp:revision>
  <dcterms:created xsi:type="dcterms:W3CDTF">2015-03-27T16:02:30Z</dcterms:created>
  <dcterms:modified xsi:type="dcterms:W3CDTF">2015-03-27T16:02:38Z</dcterms:modified>
</cp:coreProperties>
</file>